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71" r:id="rId6"/>
    <p:sldId id="261" r:id="rId7"/>
    <p:sldId id="262" r:id="rId8"/>
    <p:sldId id="263" r:id="rId9"/>
    <p:sldId id="257" r:id="rId10"/>
    <p:sldId id="258" r:id="rId11"/>
    <p:sldId id="266" r:id="rId12"/>
    <p:sldId id="265" r:id="rId13"/>
    <p:sldId id="272" r:id="rId14"/>
    <p:sldId id="273" r:id="rId15"/>
    <p:sldId id="259" r:id="rId16"/>
    <p:sldId id="260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636"/>
    <a:srgbClr val="43C9A0"/>
    <a:srgbClr val="44C879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A6800-AD09-4B62-AB40-5A71E553A842}" type="doc">
      <dgm:prSet loTypeId="urn:microsoft.com/office/officeart/2005/8/layout/hProcess10" loCatId="picture" qsTypeId="urn:microsoft.com/office/officeart/2005/8/quickstyle/simple1" qsCatId="simple" csTypeId="urn:microsoft.com/office/officeart/2005/8/colors/accent5_2" csCatId="accent5" phldr="1"/>
      <dgm:spPr/>
    </dgm:pt>
    <dgm:pt modelId="{72EE6041-B9CD-4AAB-8661-A223D85FA80D}">
      <dgm:prSet phldrT="[Tekst]"/>
      <dgm:spPr/>
      <dgm:t>
        <a:bodyPr/>
        <a:lstStyle/>
        <a:p>
          <a:r>
            <a:rPr lang="pl-PL" b="1" dirty="0" err="1" smtClean="0"/>
            <a:t>Back</a:t>
          </a:r>
          <a:r>
            <a:rPr lang="pl-PL" b="1" dirty="0" smtClean="0"/>
            <a:t> to the </a:t>
          </a:r>
          <a:r>
            <a:rPr lang="pl-PL" b="1" dirty="0" err="1" smtClean="0"/>
            <a:t>Roots</a:t>
          </a:r>
          <a:endParaRPr lang="pl-PL" b="1" dirty="0"/>
        </a:p>
      </dgm:t>
    </dgm:pt>
    <dgm:pt modelId="{907DCA74-FCD9-4BB5-9E9B-3BFB42897080}" type="parTrans" cxnId="{190719B9-FFB8-456D-9BAB-2B4AD92F0F6B}">
      <dgm:prSet/>
      <dgm:spPr/>
      <dgm:t>
        <a:bodyPr/>
        <a:lstStyle/>
        <a:p>
          <a:endParaRPr lang="pl-PL"/>
        </a:p>
      </dgm:t>
    </dgm:pt>
    <dgm:pt modelId="{2A24F52B-3EFB-4BE4-8CE3-A6CBACB58F63}" type="sibTrans" cxnId="{190719B9-FFB8-456D-9BAB-2B4AD92F0F6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pl-PL"/>
        </a:p>
      </dgm:t>
    </dgm:pt>
    <dgm:pt modelId="{5E8535C1-DAB4-4E8D-A488-286D2AEFC797}">
      <dgm:prSet phldrT="[Tekst]"/>
      <dgm:spPr/>
      <dgm:t>
        <a:bodyPr/>
        <a:lstStyle/>
        <a:p>
          <a:r>
            <a:rPr lang="pl-PL" b="1" dirty="0" err="1" smtClean="0"/>
            <a:t>Backyard</a:t>
          </a:r>
          <a:r>
            <a:rPr lang="pl-PL" b="1" dirty="0" smtClean="0"/>
            <a:t> </a:t>
          </a:r>
          <a:r>
            <a:rPr lang="pl-PL" b="1" dirty="0" err="1" smtClean="0"/>
            <a:t>Aquaponics</a:t>
          </a:r>
          <a:endParaRPr lang="pl-PL" b="1" dirty="0"/>
        </a:p>
      </dgm:t>
    </dgm:pt>
    <dgm:pt modelId="{192A4863-3B2B-4152-AD01-79E2DBDA3A25}" type="parTrans" cxnId="{A6E74B90-70A4-4814-8A64-3132B1CC3F85}">
      <dgm:prSet/>
      <dgm:spPr/>
      <dgm:t>
        <a:bodyPr/>
        <a:lstStyle/>
        <a:p>
          <a:endParaRPr lang="pl-PL"/>
        </a:p>
      </dgm:t>
    </dgm:pt>
    <dgm:pt modelId="{9EA545D8-E25F-4AFC-A65E-6BC3548C1925}" type="sibTrans" cxnId="{A6E74B90-70A4-4814-8A64-3132B1CC3F8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pl-PL"/>
        </a:p>
      </dgm:t>
    </dgm:pt>
    <dgm:pt modelId="{CDF54AF8-1E2E-4520-BAB1-4151B329163D}">
      <dgm:prSet phldrT="[Tekst]"/>
      <dgm:spPr/>
      <dgm:t>
        <a:bodyPr/>
        <a:lstStyle/>
        <a:p>
          <a:r>
            <a:rPr lang="pl-PL" b="1" dirty="0" smtClean="0"/>
            <a:t>Nelson </a:t>
          </a:r>
          <a:r>
            <a:rPr lang="pl-PL" b="1" dirty="0" err="1" smtClean="0"/>
            <a:t>Pade’s</a:t>
          </a:r>
          <a:r>
            <a:rPr lang="pl-PL" b="1" dirty="0" smtClean="0"/>
            <a:t> Shop</a:t>
          </a:r>
          <a:endParaRPr lang="pl-PL" b="1" dirty="0"/>
        </a:p>
      </dgm:t>
    </dgm:pt>
    <dgm:pt modelId="{79E8852F-7698-46B6-8DD2-9FBB3A0ABBFD}" type="parTrans" cxnId="{BE0CBDAD-5B07-40A9-9972-DE0FB0E4EB34}">
      <dgm:prSet/>
      <dgm:spPr/>
      <dgm:t>
        <a:bodyPr/>
        <a:lstStyle/>
        <a:p>
          <a:endParaRPr lang="pl-PL"/>
        </a:p>
      </dgm:t>
    </dgm:pt>
    <dgm:pt modelId="{50CEBB3D-32C4-4D40-B25D-C1A4273306EB}" type="sibTrans" cxnId="{BE0CBDAD-5B07-40A9-9972-DE0FB0E4EB34}">
      <dgm:prSet/>
      <dgm:spPr/>
      <dgm:t>
        <a:bodyPr/>
        <a:lstStyle/>
        <a:p>
          <a:endParaRPr lang="pl-PL"/>
        </a:p>
      </dgm:t>
    </dgm:pt>
    <dgm:pt modelId="{2F802FEA-D024-4BC0-B050-5C73E8CD36C0}" type="pres">
      <dgm:prSet presAssocID="{632A6800-AD09-4B62-AB40-5A71E553A842}" presName="Name0" presStyleCnt="0">
        <dgm:presLayoutVars>
          <dgm:dir/>
          <dgm:resizeHandles val="exact"/>
        </dgm:presLayoutVars>
      </dgm:prSet>
      <dgm:spPr/>
    </dgm:pt>
    <dgm:pt modelId="{1B078315-DBCE-4CE8-8865-4E1CAF2BFA0E}" type="pres">
      <dgm:prSet presAssocID="{72EE6041-B9CD-4AAB-8661-A223D85FA80D}" presName="composite" presStyleCnt="0"/>
      <dgm:spPr/>
    </dgm:pt>
    <dgm:pt modelId="{AAB0DD83-9482-4485-BC34-83795D9E9E53}" type="pres">
      <dgm:prSet presAssocID="{72EE6041-B9CD-4AAB-8661-A223D85FA80D}" presName="imagSh" presStyleLbl="bgImgPlace1" presStyleIdx="0" presStyleCnt="3" custLinFactNeighborX="20931" custLinFactNeighborY="-67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557B6D1-342A-44D0-AFD8-10AD52517997}" type="pres">
      <dgm:prSet presAssocID="{72EE6041-B9CD-4AAB-8661-A223D85FA80D}" presName="txNode" presStyleLbl="node1" presStyleIdx="0" presStyleCnt="3" custLinFactNeighborX="-14019" custLinFactNeighborY="211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082E6E-E726-489B-AA92-A97D4E965420}" type="pres">
      <dgm:prSet presAssocID="{2A24F52B-3EFB-4BE4-8CE3-A6CBACB58F6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5C467B3-6D4A-4D11-A6D8-64AD6BF851AB}" type="pres">
      <dgm:prSet presAssocID="{2A24F52B-3EFB-4BE4-8CE3-A6CBACB58F63}" presName="connTx" presStyleLbl="sibTrans2D1" presStyleIdx="0" presStyleCnt="2"/>
      <dgm:spPr/>
      <dgm:t>
        <a:bodyPr/>
        <a:lstStyle/>
        <a:p>
          <a:endParaRPr lang="en-GB"/>
        </a:p>
      </dgm:t>
    </dgm:pt>
    <dgm:pt modelId="{881F9ED3-173F-40FD-ABF3-32F8F4C8BFB1}" type="pres">
      <dgm:prSet presAssocID="{5E8535C1-DAB4-4E8D-A488-286D2AEFC797}" presName="composite" presStyleCnt="0"/>
      <dgm:spPr/>
    </dgm:pt>
    <dgm:pt modelId="{468BD9CA-F163-4C3B-BC19-C28343B33658}" type="pres">
      <dgm:prSet presAssocID="{5E8535C1-DAB4-4E8D-A488-286D2AEFC797}" presName="imagSh" presStyleLbl="bgImgPlace1" presStyleIdx="1" presStyleCnt="3" custLinFactNeighborX="3620" custLinFactNeighborY="-67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54C122DC-70B6-40A8-9D1F-00E9F0355D2A}" type="pres">
      <dgm:prSet presAssocID="{5E8535C1-DAB4-4E8D-A488-286D2AEFC797}" presName="txNode" presStyleLbl="node1" presStyleIdx="1" presStyleCnt="3" custLinFactNeighborX="-40200" custLinFactNeighborY="196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3EE17A-55F8-4E9A-849D-6A2D0609357E}" type="pres">
      <dgm:prSet presAssocID="{9EA545D8-E25F-4AFC-A65E-6BC3548C192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1B47A058-6852-48CD-B3CB-1DDB9D0D0E49}" type="pres">
      <dgm:prSet presAssocID="{9EA545D8-E25F-4AFC-A65E-6BC3548C1925}" presName="connTx" presStyleLbl="sibTrans2D1" presStyleIdx="1" presStyleCnt="2"/>
      <dgm:spPr/>
      <dgm:t>
        <a:bodyPr/>
        <a:lstStyle/>
        <a:p>
          <a:endParaRPr lang="en-GB"/>
        </a:p>
      </dgm:t>
    </dgm:pt>
    <dgm:pt modelId="{6BD03A8B-23BE-4886-BF2C-0BC9DF98ADCF}" type="pres">
      <dgm:prSet presAssocID="{CDF54AF8-1E2E-4520-BAB1-4151B329163D}" presName="composite" presStyleCnt="0"/>
      <dgm:spPr/>
    </dgm:pt>
    <dgm:pt modelId="{13EB5A64-35A5-43A1-A5BE-EC61D2AC7E46}" type="pres">
      <dgm:prSet presAssocID="{CDF54AF8-1E2E-4520-BAB1-4151B329163D}" presName="imagSh" presStyleLbl="bgImgPlace1" presStyleIdx="2" presStyleCnt="3" custLinFactNeighborX="-14100" custLinFactNeighborY="-55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D7B7695-ECC1-40F8-9929-FBA0089185EA}" type="pres">
      <dgm:prSet presAssocID="{CDF54AF8-1E2E-4520-BAB1-4151B329163D}" presName="txNode" presStyleLbl="node1" presStyleIdx="2" presStyleCnt="3" custLinFactNeighborX="-64424" custLinFactNeighborY="19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0CBDAD-5B07-40A9-9972-DE0FB0E4EB34}" srcId="{632A6800-AD09-4B62-AB40-5A71E553A842}" destId="{CDF54AF8-1E2E-4520-BAB1-4151B329163D}" srcOrd="2" destOrd="0" parTransId="{79E8852F-7698-46B6-8DD2-9FBB3A0ABBFD}" sibTransId="{50CEBB3D-32C4-4D40-B25D-C1A4273306EB}"/>
    <dgm:cxn modelId="{6267BAE5-8483-44A7-A673-E95E5A333FE6}" type="presOf" srcId="{72EE6041-B9CD-4AAB-8661-A223D85FA80D}" destId="{5557B6D1-342A-44D0-AFD8-10AD52517997}" srcOrd="0" destOrd="0" presId="urn:microsoft.com/office/officeart/2005/8/layout/hProcess10"/>
    <dgm:cxn modelId="{2B87D76E-3D09-48F5-8132-7E4909BE573D}" type="presOf" srcId="{9EA545D8-E25F-4AFC-A65E-6BC3548C1925}" destId="{423EE17A-55F8-4E9A-849D-6A2D0609357E}" srcOrd="0" destOrd="0" presId="urn:microsoft.com/office/officeart/2005/8/layout/hProcess10"/>
    <dgm:cxn modelId="{190719B9-FFB8-456D-9BAB-2B4AD92F0F6B}" srcId="{632A6800-AD09-4B62-AB40-5A71E553A842}" destId="{72EE6041-B9CD-4AAB-8661-A223D85FA80D}" srcOrd="0" destOrd="0" parTransId="{907DCA74-FCD9-4BB5-9E9B-3BFB42897080}" sibTransId="{2A24F52B-3EFB-4BE4-8CE3-A6CBACB58F63}"/>
    <dgm:cxn modelId="{3070977A-F970-4042-9EC4-E15F0319C50F}" type="presOf" srcId="{2A24F52B-3EFB-4BE4-8CE3-A6CBACB58F63}" destId="{DD082E6E-E726-489B-AA92-A97D4E965420}" srcOrd="0" destOrd="0" presId="urn:microsoft.com/office/officeart/2005/8/layout/hProcess10"/>
    <dgm:cxn modelId="{84164456-D9EE-4E48-8E2B-3F6A76301E2F}" type="presOf" srcId="{5E8535C1-DAB4-4E8D-A488-286D2AEFC797}" destId="{54C122DC-70B6-40A8-9D1F-00E9F0355D2A}" srcOrd="0" destOrd="0" presId="urn:microsoft.com/office/officeart/2005/8/layout/hProcess10"/>
    <dgm:cxn modelId="{A6E74B90-70A4-4814-8A64-3132B1CC3F85}" srcId="{632A6800-AD09-4B62-AB40-5A71E553A842}" destId="{5E8535C1-DAB4-4E8D-A488-286D2AEFC797}" srcOrd="1" destOrd="0" parTransId="{192A4863-3B2B-4152-AD01-79E2DBDA3A25}" sibTransId="{9EA545D8-E25F-4AFC-A65E-6BC3548C1925}"/>
    <dgm:cxn modelId="{97ECA96F-AE93-44A6-A3EF-80FDF0816FA6}" type="presOf" srcId="{632A6800-AD09-4B62-AB40-5A71E553A842}" destId="{2F802FEA-D024-4BC0-B050-5C73E8CD36C0}" srcOrd="0" destOrd="0" presId="urn:microsoft.com/office/officeart/2005/8/layout/hProcess10"/>
    <dgm:cxn modelId="{35E3C775-18C1-4D1E-8ADC-79CF492A8891}" type="presOf" srcId="{9EA545D8-E25F-4AFC-A65E-6BC3548C1925}" destId="{1B47A058-6852-48CD-B3CB-1DDB9D0D0E49}" srcOrd="1" destOrd="0" presId="urn:microsoft.com/office/officeart/2005/8/layout/hProcess10"/>
    <dgm:cxn modelId="{806F2EEC-43D7-4BF6-BDED-E49E85368BBE}" type="presOf" srcId="{CDF54AF8-1E2E-4520-BAB1-4151B329163D}" destId="{DD7B7695-ECC1-40F8-9929-FBA0089185EA}" srcOrd="0" destOrd="0" presId="urn:microsoft.com/office/officeart/2005/8/layout/hProcess10"/>
    <dgm:cxn modelId="{73EBED3E-79DD-4691-9B88-4D6D1241DAC1}" type="presOf" srcId="{2A24F52B-3EFB-4BE4-8CE3-A6CBACB58F63}" destId="{75C467B3-6D4A-4D11-A6D8-64AD6BF851AB}" srcOrd="1" destOrd="0" presId="urn:microsoft.com/office/officeart/2005/8/layout/hProcess10"/>
    <dgm:cxn modelId="{1089172F-DCB9-4303-9896-EEC0E35C3A5F}" type="presParOf" srcId="{2F802FEA-D024-4BC0-B050-5C73E8CD36C0}" destId="{1B078315-DBCE-4CE8-8865-4E1CAF2BFA0E}" srcOrd="0" destOrd="0" presId="urn:microsoft.com/office/officeart/2005/8/layout/hProcess10"/>
    <dgm:cxn modelId="{BA489335-51DC-45BC-90C3-A20027C8C96F}" type="presParOf" srcId="{1B078315-DBCE-4CE8-8865-4E1CAF2BFA0E}" destId="{AAB0DD83-9482-4485-BC34-83795D9E9E53}" srcOrd="0" destOrd="0" presId="urn:microsoft.com/office/officeart/2005/8/layout/hProcess10"/>
    <dgm:cxn modelId="{F73EA89A-7FD3-4EBD-B5FC-0BD88E983D8B}" type="presParOf" srcId="{1B078315-DBCE-4CE8-8865-4E1CAF2BFA0E}" destId="{5557B6D1-342A-44D0-AFD8-10AD52517997}" srcOrd="1" destOrd="0" presId="urn:microsoft.com/office/officeart/2005/8/layout/hProcess10"/>
    <dgm:cxn modelId="{07783436-97C6-47FD-96AE-68F6B5B117EB}" type="presParOf" srcId="{2F802FEA-D024-4BC0-B050-5C73E8CD36C0}" destId="{DD082E6E-E726-489B-AA92-A97D4E965420}" srcOrd="1" destOrd="0" presId="urn:microsoft.com/office/officeart/2005/8/layout/hProcess10"/>
    <dgm:cxn modelId="{D118F8DB-65A9-4B0D-9244-AB9998DDEB34}" type="presParOf" srcId="{DD082E6E-E726-489B-AA92-A97D4E965420}" destId="{75C467B3-6D4A-4D11-A6D8-64AD6BF851AB}" srcOrd="0" destOrd="0" presId="urn:microsoft.com/office/officeart/2005/8/layout/hProcess10"/>
    <dgm:cxn modelId="{17C6EB99-1A7C-4748-B3AF-5807DC33C5E6}" type="presParOf" srcId="{2F802FEA-D024-4BC0-B050-5C73E8CD36C0}" destId="{881F9ED3-173F-40FD-ABF3-32F8F4C8BFB1}" srcOrd="2" destOrd="0" presId="urn:microsoft.com/office/officeart/2005/8/layout/hProcess10"/>
    <dgm:cxn modelId="{F87B5D82-B3C2-4986-A160-9F3803CD3EEB}" type="presParOf" srcId="{881F9ED3-173F-40FD-ABF3-32F8F4C8BFB1}" destId="{468BD9CA-F163-4C3B-BC19-C28343B33658}" srcOrd="0" destOrd="0" presId="urn:microsoft.com/office/officeart/2005/8/layout/hProcess10"/>
    <dgm:cxn modelId="{3CA35644-9617-4632-9B51-0CF5000BBA74}" type="presParOf" srcId="{881F9ED3-173F-40FD-ABF3-32F8F4C8BFB1}" destId="{54C122DC-70B6-40A8-9D1F-00E9F0355D2A}" srcOrd="1" destOrd="0" presId="urn:microsoft.com/office/officeart/2005/8/layout/hProcess10"/>
    <dgm:cxn modelId="{2BADF845-FF93-444A-BA18-BC9BD02C7353}" type="presParOf" srcId="{2F802FEA-D024-4BC0-B050-5C73E8CD36C0}" destId="{423EE17A-55F8-4E9A-849D-6A2D0609357E}" srcOrd="3" destOrd="0" presId="urn:microsoft.com/office/officeart/2005/8/layout/hProcess10"/>
    <dgm:cxn modelId="{D05BC786-644B-4396-948C-5FD84676B2D8}" type="presParOf" srcId="{423EE17A-55F8-4E9A-849D-6A2D0609357E}" destId="{1B47A058-6852-48CD-B3CB-1DDB9D0D0E49}" srcOrd="0" destOrd="0" presId="urn:microsoft.com/office/officeart/2005/8/layout/hProcess10"/>
    <dgm:cxn modelId="{683B6257-D949-49D5-BF19-49EC1111F9C5}" type="presParOf" srcId="{2F802FEA-D024-4BC0-B050-5C73E8CD36C0}" destId="{6BD03A8B-23BE-4886-BF2C-0BC9DF98ADCF}" srcOrd="4" destOrd="0" presId="urn:microsoft.com/office/officeart/2005/8/layout/hProcess10"/>
    <dgm:cxn modelId="{FFCEE02C-3BB1-4B2B-9F83-AE5D0FBFD555}" type="presParOf" srcId="{6BD03A8B-23BE-4886-BF2C-0BC9DF98ADCF}" destId="{13EB5A64-35A5-43A1-A5BE-EC61D2AC7E46}" srcOrd="0" destOrd="0" presId="urn:microsoft.com/office/officeart/2005/8/layout/hProcess10"/>
    <dgm:cxn modelId="{4C7D45CF-C73F-4E63-808F-EDC15F8E98C4}" type="presParOf" srcId="{6BD03A8B-23BE-4886-BF2C-0BC9DF98ADCF}" destId="{DD7B7695-ECC1-40F8-9929-FBA0089185E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5F4AC-9878-4333-9942-FDB9DD75B225}" type="doc">
      <dgm:prSet loTypeId="urn:microsoft.com/office/officeart/2005/8/layout/matrix1" loCatId="matrix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EC5AD836-F24E-465E-A13E-CA08E4E07138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rPr>
            <a:t>SWOT</a:t>
          </a:r>
          <a:endParaRPr lang="pl-PL" dirty="0">
            <a:solidFill>
              <a:schemeClr val="bg1"/>
            </a:solidFill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AD5A92EF-8B73-4BF4-A836-255263415E39}" type="parTrans" cxnId="{D4803008-E151-4D18-AD3E-6643110C4AE1}">
      <dgm:prSet/>
      <dgm:spPr/>
      <dgm:t>
        <a:bodyPr/>
        <a:lstStyle/>
        <a:p>
          <a:endParaRPr lang="pl-PL"/>
        </a:p>
      </dgm:t>
    </dgm:pt>
    <dgm:pt modelId="{EA91FCF9-93CB-44E4-86F4-E7D36E523F13}" type="sibTrans" cxnId="{D4803008-E151-4D18-AD3E-6643110C4AE1}">
      <dgm:prSet/>
      <dgm:spPr/>
      <dgm:t>
        <a:bodyPr/>
        <a:lstStyle/>
        <a:p>
          <a:endParaRPr lang="pl-PL"/>
        </a:p>
      </dgm:t>
    </dgm:pt>
    <dgm:pt modelId="{2636D981-4C5C-4943-B890-340CB63A698C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b="1" u="sng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Strengths</a:t>
          </a:r>
          <a:endParaRPr lang="pl-PL" sz="1600" b="1" u="sng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F2790862-19B0-4A6A-9A76-33DBD0314004}" type="parTrans" cxnId="{D07A936C-EAFF-4FA3-B500-CFA4ABABEE57}">
      <dgm:prSet/>
      <dgm:spPr/>
      <dgm:t>
        <a:bodyPr/>
        <a:lstStyle/>
        <a:p>
          <a:endParaRPr lang="pl-PL"/>
        </a:p>
      </dgm:t>
    </dgm:pt>
    <dgm:pt modelId="{EF07E612-78D8-43EF-B9A1-86012E065569}" type="sibTrans" cxnId="{D07A936C-EAFF-4FA3-B500-CFA4ABABEE57}">
      <dgm:prSet/>
      <dgm:spPr/>
      <dgm:t>
        <a:bodyPr/>
        <a:lstStyle/>
        <a:p>
          <a:endParaRPr lang="pl-PL"/>
        </a:p>
      </dgm:t>
    </dgm:pt>
    <dgm:pt modelId="{1DAA29D5-B6B6-46B5-A7BF-EBE04F0487E5}">
      <dgm:prSet phldrT="[Tekst]" custT="1"/>
      <dgm:spPr/>
      <dgm:t>
        <a:bodyPr/>
        <a:lstStyle/>
        <a:p>
          <a:r>
            <a:rPr lang="pl-PL" sz="1600" b="1" u="sng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Weaknesses</a:t>
          </a:r>
          <a:endParaRPr lang="pl-PL" sz="1200" b="1" u="sng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4D0F59AA-F573-4B78-8ADC-3C8307B84C8E}" type="parTrans" cxnId="{9F59D3C3-457E-497E-81B5-E711251E0CF6}">
      <dgm:prSet/>
      <dgm:spPr/>
      <dgm:t>
        <a:bodyPr/>
        <a:lstStyle/>
        <a:p>
          <a:endParaRPr lang="pl-PL"/>
        </a:p>
      </dgm:t>
    </dgm:pt>
    <dgm:pt modelId="{B47EAC39-93D5-429D-90C5-A7AFD23693D2}" type="sibTrans" cxnId="{9F59D3C3-457E-497E-81B5-E711251E0CF6}">
      <dgm:prSet/>
      <dgm:spPr/>
      <dgm:t>
        <a:bodyPr/>
        <a:lstStyle/>
        <a:p>
          <a:endParaRPr lang="pl-PL"/>
        </a:p>
      </dgm:t>
    </dgm:pt>
    <dgm:pt modelId="{C08FFB77-55B7-4E1F-9969-B6FBA00A90E1}">
      <dgm:prSet phldrT="[Tekst]" custT="1"/>
      <dgm:spPr/>
      <dgm:t>
        <a:bodyPr/>
        <a:lstStyle/>
        <a:p>
          <a:endParaRPr lang="pl-PL" sz="1600" u="sng" dirty="0"/>
        </a:p>
      </dgm:t>
    </dgm:pt>
    <dgm:pt modelId="{52EFE2DA-9D17-4652-A705-4511BDEEC674}" type="parTrans" cxnId="{DA6C8396-07C4-44AD-A715-2F907A33E629}">
      <dgm:prSet/>
      <dgm:spPr/>
      <dgm:t>
        <a:bodyPr/>
        <a:lstStyle/>
        <a:p>
          <a:endParaRPr lang="pl-PL"/>
        </a:p>
      </dgm:t>
    </dgm:pt>
    <dgm:pt modelId="{17AA1DEC-998D-4507-8F7C-1221DAD0EBAB}" type="sibTrans" cxnId="{DA6C8396-07C4-44AD-A715-2F907A33E629}">
      <dgm:prSet/>
      <dgm:spPr/>
      <dgm:t>
        <a:bodyPr/>
        <a:lstStyle/>
        <a:p>
          <a:endParaRPr lang="pl-PL"/>
        </a:p>
      </dgm:t>
    </dgm:pt>
    <dgm:pt modelId="{488A8D02-B2B9-4BC5-B74A-1D71D41B32A0}">
      <dgm:prSet phldrT="[Tekst]" custT="1"/>
      <dgm:spPr/>
      <dgm:t>
        <a:bodyPr/>
        <a:lstStyle/>
        <a:p>
          <a:endParaRPr lang="pl-PL" sz="1800" b="1" u="sng" dirty="0"/>
        </a:p>
      </dgm:t>
    </dgm:pt>
    <dgm:pt modelId="{1A1B3182-37F8-49E9-A664-A7BA3E2AF24A}" type="parTrans" cxnId="{50AC9E5D-ABB5-4E41-9642-4DBD812BB254}">
      <dgm:prSet/>
      <dgm:spPr/>
      <dgm:t>
        <a:bodyPr/>
        <a:lstStyle/>
        <a:p>
          <a:endParaRPr lang="pl-PL"/>
        </a:p>
      </dgm:t>
    </dgm:pt>
    <dgm:pt modelId="{C800E42B-D50C-4ABD-8B79-BE3F02B25B91}" type="sibTrans" cxnId="{50AC9E5D-ABB5-4E41-9642-4DBD812BB254}">
      <dgm:prSet/>
      <dgm:spPr/>
      <dgm:t>
        <a:bodyPr/>
        <a:lstStyle/>
        <a:p>
          <a:endParaRPr lang="pl-PL"/>
        </a:p>
      </dgm:t>
    </dgm:pt>
    <dgm:pt modelId="{4B55249E-796A-4622-8665-4E1C4A22CBD5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600" dirty="0" smtClean="0">
              <a:latin typeface="Levenim MT" panose="02010502060101010101" pitchFamily="2" charset="-79"/>
              <a:cs typeface="Levenim MT" panose="02010502060101010101" pitchFamily="2" charset="-79"/>
            </a:rPr>
            <a:t>Eco-</a:t>
          </a:r>
          <a:r>
            <a:rPr lang="pl-PL" sz="16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friendly</a:t>
          </a:r>
          <a:endParaRPr lang="pl-PL" sz="16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413EF170-0949-4738-A2BF-D57BA09299B3}" type="parTrans" cxnId="{2369ADD3-8468-4B89-8020-82B62793ED3F}">
      <dgm:prSet/>
      <dgm:spPr/>
      <dgm:t>
        <a:bodyPr/>
        <a:lstStyle/>
        <a:p>
          <a:endParaRPr lang="pl-PL"/>
        </a:p>
      </dgm:t>
    </dgm:pt>
    <dgm:pt modelId="{AFB495E8-08CD-4187-BE27-9EE50E0D428F}" type="sibTrans" cxnId="{2369ADD3-8468-4B89-8020-82B62793ED3F}">
      <dgm:prSet/>
      <dgm:spPr/>
      <dgm:t>
        <a:bodyPr/>
        <a:lstStyle/>
        <a:p>
          <a:endParaRPr lang="pl-PL"/>
        </a:p>
      </dgm:t>
    </dgm:pt>
    <dgm:pt modelId="{9D83B45E-64DA-49F2-A4F4-ABA4181B017B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600" dirty="0" smtClean="0">
              <a:latin typeface="Levenim MT" panose="02010502060101010101" pitchFamily="2" charset="-79"/>
              <a:cs typeface="Levenim MT" panose="02010502060101010101" pitchFamily="2" charset="-79"/>
            </a:rPr>
            <a:t>Herbs cheaper than in store</a:t>
          </a:r>
          <a:endParaRPr lang="pl-PL" sz="16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16F88860-E443-4A89-9240-4F79E0B65E90}" type="parTrans" cxnId="{A3124655-57CE-4F92-AE6B-76196A7E3D40}">
      <dgm:prSet/>
      <dgm:spPr/>
      <dgm:t>
        <a:bodyPr/>
        <a:lstStyle/>
        <a:p>
          <a:endParaRPr lang="pl-PL"/>
        </a:p>
      </dgm:t>
    </dgm:pt>
    <dgm:pt modelId="{6D67083C-970F-4A62-8A71-3AF6D84E4B5B}" type="sibTrans" cxnId="{A3124655-57CE-4F92-AE6B-76196A7E3D40}">
      <dgm:prSet/>
      <dgm:spPr/>
      <dgm:t>
        <a:bodyPr/>
        <a:lstStyle/>
        <a:p>
          <a:endParaRPr lang="pl-PL"/>
        </a:p>
      </dgm:t>
    </dgm:pt>
    <dgm:pt modelId="{C98B9B55-3000-42F2-85AF-456182A7584F}">
      <dgm:prSet phldrT="[Tekst]" custT="1"/>
      <dgm:spPr/>
      <dgm:t>
        <a:bodyPr/>
        <a:lstStyle/>
        <a:p>
          <a:endParaRPr lang="pl-PL" sz="1300" b="1" dirty="0" smtClean="0"/>
        </a:p>
        <a:p>
          <a:r>
            <a:rPr lang="pl-PL" sz="1300" dirty="0" smtClean="0"/>
            <a:t>	</a:t>
          </a:r>
          <a:endParaRPr lang="pl-PL" sz="1600" dirty="0"/>
        </a:p>
      </dgm:t>
    </dgm:pt>
    <dgm:pt modelId="{F471203B-0F8A-40A1-8151-27C8421DEF7F}" type="parTrans" cxnId="{BD372050-8C7F-43D9-BD7A-D17712E5FDCB}">
      <dgm:prSet/>
      <dgm:spPr/>
      <dgm:t>
        <a:bodyPr/>
        <a:lstStyle/>
        <a:p>
          <a:endParaRPr lang="pl-PL"/>
        </a:p>
      </dgm:t>
    </dgm:pt>
    <dgm:pt modelId="{7E8608FF-FDCB-41A6-828F-09890B8228CD}" type="sibTrans" cxnId="{BD372050-8C7F-43D9-BD7A-D17712E5FDCB}">
      <dgm:prSet/>
      <dgm:spPr/>
      <dgm:t>
        <a:bodyPr/>
        <a:lstStyle/>
        <a:p>
          <a:endParaRPr lang="pl-PL"/>
        </a:p>
      </dgm:t>
    </dgm:pt>
    <dgm:pt modelId="{FF373AB0-54B1-4E0B-BDCC-7BDA7AE4DDB9}">
      <dgm:prSet phldrT="[Tekst]" custT="1"/>
      <dgm:spPr/>
      <dgm:t>
        <a:bodyPr/>
        <a:lstStyle/>
        <a:p>
          <a:r>
            <a:rPr lang="pl-PL" sz="1600" b="0" i="0" dirty="0" smtClean="0">
              <a:latin typeface="Levenim MT" panose="02010502060101010101" pitchFamily="2" charset="-79"/>
              <a:cs typeface="Levenim MT" panose="02010502060101010101" pitchFamily="2" charset="-79"/>
            </a:rPr>
            <a:t>No </a:t>
          </a:r>
          <a:r>
            <a:rPr lang="pl-PL" sz="1600" b="0" i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reputation</a:t>
          </a:r>
          <a:r>
            <a:rPr lang="pl-PL" sz="1600" b="0" i="0" dirty="0" smtClean="0">
              <a:latin typeface="Levenim MT" panose="02010502060101010101" pitchFamily="2" charset="-79"/>
              <a:cs typeface="Levenim MT" panose="02010502060101010101" pitchFamily="2" charset="-79"/>
            </a:rPr>
            <a:t> on the market</a:t>
          </a:r>
          <a:endParaRPr lang="pl-PL" sz="1600" b="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8F3CB683-E7DB-465C-BA14-3288577EAE18}" type="parTrans" cxnId="{2ACA5F41-6A30-46FF-9A58-EB47A5693959}">
      <dgm:prSet/>
      <dgm:spPr/>
      <dgm:t>
        <a:bodyPr/>
        <a:lstStyle/>
        <a:p>
          <a:endParaRPr lang="pl-PL"/>
        </a:p>
      </dgm:t>
    </dgm:pt>
    <dgm:pt modelId="{18870875-2E14-45C3-8765-0F2FE421833A}" type="sibTrans" cxnId="{2ACA5F41-6A30-46FF-9A58-EB47A5693959}">
      <dgm:prSet/>
      <dgm:spPr/>
      <dgm:t>
        <a:bodyPr/>
        <a:lstStyle/>
        <a:p>
          <a:endParaRPr lang="pl-PL"/>
        </a:p>
      </dgm:t>
    </dgm:pt>
    <dgm:pt modelId="{A26CA14E-29B2-4D3B-A4F8-B9E26D41AC6B}">
      <dgm:prSet phldrT="[Tekst]" custT="1"/>
      <dgm:spPr/>
      <dgm:t>
        <a:bodyPr/>
        <a:lstStyle/>
        <a:p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Limited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budget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and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time</a:t>
          </a:r>
          <a:endParaRPr lang="pl-PL" sz="1600" b="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615DF341-C594-4DF3-B46A-606AB64C0ECE}" type="parTrans" cxnId="{AFCC1B2C-677A-4EF6-8B53-D6A71885C987}">
      <dgm:prSet/>
      <dgm:spPr/>
      <dgm:t>
        <a:bodyPr/>
        <a:lstStyle/>
        <a:p>
          <a:endParaRPr lang="pl-PL"/>
        </a:p>
      </dgm:t>
    </dgm:pt>
    <dgm:pt modelId="{CC4B88FF-1024-4E46-B81F-265BE395FB4E}" type="sibTrans" cxnId="{AFCC1B2C-677A-4EF6-8B53-D6A71885C987}">
      <dgm:prSet/>
      <dgm:spPr/>
      <dgm:t>
        <a:bodyPr/>
        <a:lstStyle/>
        <a:p>
          <a:endParaRPr lang="pl-PL"/>
        </a:p>
      </dgm:t>
    </dgm:pt>
    <dgm:pt modelId="{13523C69-44D3-41E9-AA36-F3553FA61DB0}">
      <dgm:prSet phldrT="[Tekst]" custT="1"/>
      <dgm:spPr/>
      <dgm:t>
        <a:bodyPr/>
        <a:lstStyle/>
        <a:p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Design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can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become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unfashionable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quickly</a:t>
          </a:r>
          <a:endParaRPr lang="pl-PL" sz="1600" b="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D0DB2866-D958-413D-B135-BC4605087D35}" type="parTrans" cxnId="{85FDBABF-D437-45BC-8390-16AF76E17A71}">
      <dgm:prSet/>
      <dgm:spPr/>
      <dgm:t>
        <a:bodyPr/>
        <a:lstStyle/>
        <a:p>
          <a:endParaRPr lang="pl-PL"/>
        </a:p>
      </dgm:t>
    </dgm:pt>
    <dgm:pt modelId="{A11CB257-FD57-4788-8607-7F721306FB04}" type="sibTrans" cxnId="{85FDBABF-D437-45BC-8390-16AF76E17A71}">
      <dgm:prSet/>
      <dgm:spPr/>
      <dgm:t>
        <a:bodyPr/>
        <a:lstStyle/>
        <a:p>
          <a:endParaRPr lang="pl-PL"/>
        </a:p>
      </dgm:t>
    </dgm:pt>
    <dgm:pt modelId="{574A9951-68E9-493E-9846-32D9763C2196}">
      <dgm:prSet phldrT="[Tekst]"/>
      <dgm:spPr/>
      <dgm:t>
        <a:bodyPr/>
        <a:lstStyle/>
        <a:p>
          <a:endParaRPr lang="pl-PL" sz="1500" b="1" dirty="0"/>
        </a:p>
      </dgm:t>
    </dgm:pt>
    <dgm:pt modelId="{12617378-1583-4F68-99F0-EF37397578CA}" type="parTrans" cxnId="{862C6BA3-8F19-405D-8FEF-06B44AB09CE0}">
      <dgm:prSet/>
      <dgm:spPr/>
      <dgm:t>
        <a:bodyPr/>
        <a:lstStyle/>
        <a:p>
          <a:endParaRPr lang="pl-PL"/>
        </a:p>
      </dgm:t>
    </dgm:pt>
    <dgm:pt modelId="{DDF1CE6B-854D-4DA9-9717-6FF14AD0324F}" type="sibTrans" cxnId="{862C6BA3-8F19-405D-8FEF-06B44AB09CE0}">
      <dgm:prSet/>
      <dgm:spPr/>
      <dgm:t>
        <a:bodyPr/>
        <a:lstStyle/>
        <a:p>
          <a:endParaRPr lang="pl-PL"/>
        </a:p>
      </dgm:t>
    </dgm:pt>
    <dgm:pt modelId="{ADC49FCF-29EC-43DB-B3A1-ED0636608C5D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6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Decorative</a:t>
          </a:r>
          <a:r>
            <a:rPr lang="pl-PL" sz="1600" dirty="0" smtClean="0">
              <a:latin typeface="Levenim MT" panose="02010502060101010101" pitchFamily="2" charset="-79"/>
              <a:cs typeface="Levenim MT" panose="02010502060101010101" pitchFamily="2" charset="-79"/>
            </a:rPr>
            <a:t> modern design</a:t>
          </a:r>
          <a:endParaRPr lang="pl-PL" sz="16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9643916A-1291-4BE4-AF8A-BABD99A30044}" type="parTrans" cxnId="{C0441712-621F-4C09-BA8F-3725E3A592E5}">
      <dgm:prSet/>
      <dgm:spPr/>
      <dgm:t>
        <a:bodyPr/>
        <a:lstStyle/>
        <a:p>
          <a:endParaRPr lang="pl-PL"/>
        </a:p>
      </dgm:t>
    </dgm:pt>
    <dgm:pt modelId="{2AC6D9E1-B3CC-4233-A468-D5EFE68E7BA7}" type="sibTrans" cxnId="{C0441712-621F-4C09-BA8F-3725E3A592E5}">
      <dgm:prSet/>
      <dgm:spPr/>
      <dgm:t>
        <a:bodyPr/>
        <a:lstStyle/>
        <a:p>
          <a:endParaRPr lang="pl-PL"/>
        </a:p>
      </dgm:t>
    </dgm:pt>
    <dgm:pt modelId="{9250630D-FDA8-4022-8C1E-10CA5BAC7D73}" type="pres">
      <dgm:prSet presAssocID="{47A5F4AC-9878-4333-9942-FDB9DD75B22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2A1879-8171-4148-BB11-CBF8A578F1C7}" type="pres">
      <dgm:prSet presAssocID="{47A5F4AC-9878-4333-9942-FDB9DD75B225}" presName="matrix" presStyleCnt="0"/>
      <dgm:spPr/>
    </dgm:pt>
    <dgm:pt modelId="{349F69C4-0C67-4FC4-9F94-08A6E1DBD815}" type="pres">
      <dgm:prSet presAssocID="{47A5F4AC-9878-4333-9942-FDB9DD75B225}" presName="tile1" presStyleLbl="node1" presStyleIdx="0" presStyleCnt="4" custLinFactNeighborX="-125" custLinFactNeighborY="3847"/>
      <dgm:spPr/>
      <dgm:t>
        <a:bodyPr/>
        <a:lstStyle/>
        <a:p>
          <a:endParaRPr lang="pl-PL"/>
        </a:p>
      </dgm:t>
    </dgm:pt>
    <dgm:pt modelId="{847C482F-8340-4ED5-95A9-4C5182DF4D91}" type="pres">
      <dgm:prSet presAssocID="{47A5F4AC-9878-4333-9942-FDB9DD75B2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23FD4D-1EFC-4BA4-983B-0F6FF01A3E05}" type="pres">
      <dgm:prSet presAssocID="{47A5F4AC-9878-4333-9942-FDB9DD75B225}" presName="tile2" presStyleLbl="node1" presStyleIdx="1" presStyleCnt="4" custLinFactNeighborX="1482" custLinFactNeighborY="3847"/>
      <dgm:spPr/>
      <dgm:t>
        <a:bodyPr/>
        <a:lstStyle/>
        <a:p>
          <a:endParaRPr lang="pl-PL"/>
        </a:p>
      </dgm:t>
    </dgm:pt>
    <dgm:pt modelId="{6B842010-78C0-4DD8-8862-A5C0452CFA47}" type="pres">
      <dgm:prSet presAssocID="{47A5F4AC-9878-4333-9942-FDB9DD75B2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C505AB-82E7-46E8-B174-2DACF8031CA8}" type="pres">
      <dgm:prSet presAssocID="{47A5F4AC-9878-4333-9942-FDB9DD75B225}" presName="tile3" presStyleLbl="node1" presStyleIdx="2" presStyleCnt="4" custScaleY="109207" custLinFactNeighborX="-1517" custLinFactNeighborY="1940"/>
      <dgm:spPr/>
      <dgm:t>
        <a:bodyPr/>
        <a:lstStyle/>
        <a:p>
          <a:endParaRPr lang="pl-PL"/>
        </a:p>
      </dgm:t>
    </dgm:pt>
    <dgm:pt modelId="{DB4990F4-C8E4-45AB-A79C-065D6CC8A50D}" type="pres">
      <dgm:prSet presAssocID="{47A5F4AC-9878-4333-9942-FDB9DD75B2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C19889-832D-46D4-A30A-E52CC9ED6511}" type="pres">
      <dgm:prSet presAssocID="{47A5F4AC-9878-4333-9942-FDB9DD75B225}" presName="tile4" presStyleLbl="node1" presStyleIdx="3" presStyleCnt="4" custScaleX="100699" custScaleY="108136"/>
      <dgm:spPr/>
      <dgm:t>
        <a:bodyPr/>
        <a:lstStyle/>
        <a:p>
          <a:endParaRPr lang="pl-PL"/>
        </a:p>
      </dgm:t>
    </dgm:pt>
    <dgm:pt modelId="{69F5F5B0-67C7-401D-83DA-91DA3B949A89}" type="pres">
      <dgm:prSet presAssocID="{47A5F4AC-9878-4333-9942-FDB9DD75B2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E32809-6D63-4376-8384-528B3FF666D8}" type="pres">
      <dgm:prSet presAssocID="{47A5F4AC-9878-4333-9942-FDB9DD75B225}" presName="centerTile" presStyleLbl="fgShp" presStyleIdx="0" presStyleCnt="1" custScaleX="72566" custScaleY="4379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F7CAFD68-EFB4-4208-AC43-9A788F2B7A6A}" type="presOf" srcId="{488A8D02-B2B9-4BC5-B74A-1D71D41B32A0}" destId="{D1C19889-832D-46D4-A30A-E52CC9ED6511}" srcOrd="0" destOrd="0" presId="urn:microsoft.com/office/officeart/2005/8/layout/matrix1"/>
    <dgm:cxn modelId="{A66CD116-5D75-4139-96A2-E49B89C199E2}" type="presOf" srcId="{47A5F4AC-9878-4333-9942-FDB9DD75B225}" destId="{9250630D-FDA8-4022-8C1E-10CA5BAC7D73}" srcOrd="0" destOrd="0" presId="urn:microsoft.com/office/officeart/2005/8/layout/matrix1"/>
    <dgm:cxn modelId="{4F710F78-904C-45E8-A9F2-E8926D252E06}" type="presOf" srcId="{4B55249E-796A-4622-8665-4E1C4A22CBD5}" destId="{349F69C4-0C67-4FC4-9F94-08A6E1DBD815}" srcOrd="0" destOrd="2" presId="urn:microsoft.com/office/officeart/2005/8/layout/matrix1"/>
    <dgm:cxn modelId="{1807ACD7-9E33-4C69-8B7E-E458EE5BAB16}" type="presOf" srcId="{1DAA29D5-B6B6-46B5-A7BF-EBE04F0487E5}" destId="{6B842010-78C0-4DD8-8862-A5C0452CFA47}" srcOrd="1" destOrd="0" presId="urn:microsoft.com/office/officeart/2005/8/layout/matrix1"/>
    <dgm:cxn modelId="{DA6C8396-07C4-44AD-A715-2F907A33E629}" srcId="{EC5AD836-F24E-465E-A13E-CA08E4E07138}" destId="{C08FFB77-55B7-4E1F-9969-B6FBA00A90E1}" srcOrd="2" destOrd="0" parTransId="{52EFE2DA-9D17-4652-A705-4511BDEEC674}" sibTransId="{17AA1DEC-998D-4507-8F7C-1221DAD0EBAB}"/>
    <dgm:cxn modelId="{9F59D3C3-457E-497E-81B5-E711251E0CF6}" srcId="{EC5AD836-F24E-465E-A13E-CA08E4E07138}" destId="{1DAA29D5-B6B6-46B5-A7BF-EBE04F0487E5}" srcOrd="1" destOrd="0" parTransId="{4D0F59AA-F573-4B78-8ADC-3C8307B84C8E}" sibTransId="{B47EAC39-93D5-429D-90C5-A7AFD23693D2}"/>
    <dgm:cxn modelId="{BD372050-8C7F-43D9-BD7A-D17712E5FDCB}" srcId="{C08FFB77-55B7-4E1F-9969-B6FBA00A90E1}" destId="{C98B9B55-3000-42F2-85AF-456182A7584F}" srcOrd="0" destOrd="0" parTransId="{F471203B-0F8A-40A1-8151-27C8421DEF7F}" sibTransId="{7E8608FF-FDCB-41A6-828F-09890B8228CD}"/>
    <dgm:cxn modelId="{54B0D2D7-594C-4053-8016-32819850D241}" type="presOf" srcId="{C08FFB77-55B7-4E1F-9969-B6FBA00A90E1}" destId="{DB4990F4-C8E4-45AB-A79C-065D6CC8A50D}" srcOrd="1" destOrd="0" presId="urn:microsoft.com/office/officeart/2005/8/layout/matrix1"/>
    <dgm:cxn modelId="{2ACA5F41-6A30-46FF-9A58-EB47A5693959}" srcId="{1DAA29D5-B6B6-46B5-A7BF-EBE04F0487E5}" destId="{FF373AB0-54B1-4E0B-BDCC-7BDA7AE4DDB9}" srcOrd="0" destOrd="0" parTransId="{8F3CB683-E7DB-465C-BA14-3288577EAE18}" sibTransId="{18870875-2E14-45C3-8765-0F2FE421833A}"/>
    <dgm:cxn modelId="{DC19C81C-99E0-45F9-836C-4BC08B9963EA}" type="presOf" srcId="{A26CA14E-29B2-4D3B-A4F8-B9E26D41AC6B}" destId="{6B842010-78C0-4DD8-8862-A5C0452CFA47}" srcOrd="1" destOrd="2" presId="urn:microsoft.com/office/officeart/2005/8/layout/matrix1"/>
    <dgm:cxn modelId="{7D819073-8244-4580-8F34-FFFF402A8281}" type="presOf" srcId="{C08FFB77-55B7-4E1F-9969-B6FBA00A90E1}" destId="{22C505AB-82E7-46E8-B174-2DACF8031CA8}" srcOrd="0" destOrd="0" presId="urn:microsoft.com/office/officeart/2005/8/layout/matrix1"/>
    <dgm:cxn modelId="{249D0FEA-D9B0-4B9A-9A7E-C21E89960F2F}" type="presOf" srcId="{4B55249E-796A-4622-8665-4E1C4A22CBD5}" destId="{847C482F-8340-4ED5-95A9-4C5182DF4D91}" srcOrd="1" destOrd="2" presId="urn:microsoft.com/office/officeart/2005/8/layout/matrix1"/>
    <dgm:cxn modelId="{862C6BA3-8F19-405D-8FEF-06B44AB09CE0}" srcId="{488A8D02-B2B9-4BC5-B74A-1D71D41B32A0}" destId="{574A9951-68E9-493E-9846-32D9763C2196}" srcOrd="0" destOrd="0" parTransId="{12617378-1583-4F68-99F0-EF37397578CA}" sibTransId="{DDF1CE6B-854D-4DA9-9717-6FF14AD0324F}"/>
    <dgm:cxn modelId="{A6D3BB31-C07B-42E1-9957-1BB9550D794D}" type="presOf" srcId="{ADC49FCF-29EC-43DB-B3A1-ED0636608C5D}" destId="{349F69C4-0C67-4FC4-9F94-08A6E1DBD815}" srcOrd="0" destOrd="1" presId="urn:microsoft.com/office/officeart/2005/8/layout/matrix1"/>
    <dgm:cxn modelId="{991F0A98-F6CC-4F9F-A768-38F934FCF758}" type="presOf" srcId="{FF373AB0-54B1-4E0B-BDCC-7BDA7AE4DDB9}" destId="{6B842010-78C0-4DD8-8862-A5C0452CFA47}" srcOrd="1" destOrd="1" presId="urn:microsoft.com/office/officeart/2005/8/layout/matrix1"/>
    <dgm:cxn modelId="{A3124655-57CE-4F92-AE6B-76196A7E3D40}" srcId="{2636D981-4C5C-4943-B890-340CB63A698C}" destId="{9D83B45E-64DA-49F2-A4F4-ABA4181B017B}" srcOrd="2" destOrd="0" parTransId="{16F88860-E443-4A89-9240-4F79E0B65E90}" sibTransId="{6D67083C-970F-4A62-8A71-3AF6D84E4B5B}"/>
    <dgm:cxn modelId="{4C03FCC0-DE65-44EB-BF3C-F1B885E956B9}" type="presOf" srcId="{C98B9B55-3000-42F2-85AF-456182A7584F}" destId="{22C505AB-82E7-46E8-B174-2DACF8031CA8}" srcOrd="0" destOrd="1" presId="urn:microsoft.com/office/officeart/2005/8/layout/matrix1"/>
    <dgm:cxn modelId="{AFCC1B2C-677A-4EF6-8B53-D6A71885C987}" srcId="{1DAA29D5-B6B6-46B5-A7BF-EBE04F0487E5}" destId="{A26CA14E-29B2-4D3B-A4F8-B9E26D41AC6B}" srcOrd="1" destOrd="0" parTransId="{615DF341-C594-4DF3-B46A-606AB64C0ECE}" sibTransId="{CC4B88FF-1024-4E46-B81F-265BE395FB4E}"/>
    <dgm:cxn modelId="{088C8718-AE2B-4D6E-9E98-5A0D743ACAEB}" type="presOf" srcId="{574A9951-68E9-493E-9846-32D9763C2196}" destId="{69F5F5B0-67C7-401D-83DA-91DA3B949A89}" srcOrd="1" destOrd="1" presId="urn:microsoft.com/office/officeart/2005/8/layout/matrix1"/>
    <dgm:cxn modelId="{4126065A-3A1C-4B8F-BA5D-276419AF440D}" type="presOf" srcId="{9D83B45E-64DA-49F2-A4F4-ABA4181B017B}" destId="{847C482F-8340-4ED5-95A9-4C5182DF4D91}" srcOrd="1" destOrd="3" presId="urn:microsoft.com/office/officeart/2005/8/layout/matrix1"/>
    <dgm:cxn modelId="{D07A936C-EAFF-4FA3-B500-CFA4ABABEE57}" srcId="{EC5AD836-F24E-465E-A13E-CA08E4E07138}" destId="{2636D981-4C5C-4943-B890-340CB63A698C}" srcOrd="0" destOrd="0" parTransId="{F2790862-19B0-4A6A-9A76-33DBD0314004}" sibTransId="{EF07E612-78D8-43EF-B9A1-86012E065569}"/>
    <dgm:cxn modelId="{50AC9E5D-ABB5-4E41-9642-4DBD812BB254}" srcId="{EC5AD836-F24E-465E-A13E-CA08E4E07138}" destId="{488A8D02-B2B9-4BC5-B74A-1D71D41B32A0}" srcOrd="3" destOrd="0" parTransId="{1A1B3182-37F8-49E9-A664-A7BA3E2AF24A}" sibTransId="{C800E42B-D50C-4ABD-8B79-BE3F02B25B91}"/>
    <dgm:cxn modelId="{FCD11B70-DAFC-438A-B66C-E063F8F78C26}" type="presOf" srcId="{ADC49FCF-29EC-43DB-B3A1-ED0636608C5D}" destId="{847C482F-8340-4ED5-95A9-4C5182DF4D91}" srcOrd="1" destOrd="1" presId="urn:microsoft.com/office/officeart/2005/8/layout/matrix1"/>
    <dgm:cxn modelId="{AA536A04-C7DB-4BAA-84C1-34466DA8520B}" type="presOf" srcId="{EC5AD836-F24E-465E-A13E-CA08E4E07138}" destId="{07E32809-6D63-4376-8384-528B3FF666D8}" srcOrd="0" destOrd="0" presId="urn:microsoft.com/office/officeart/2005/8/layout/matrix1"/>
    <dgm:cxn modelId="{3D6F61F2-88A2-4EB8-97B4-CAA1AD57F906}" type="presOf" srcId="{C98B9B55-3000-42F2-85AF-456182A7584F}" destId="{DB4990F4-C8E4-45AB-A79C-065D6CC8A50D}" srcOrd="1" destOrd="1" presId="urn:microsoft.com/office/officeart/2005/8/layout/matrix1"/>
    <dgm:cxn modelId="{85FDBABF-D437-45BC-8390-16AF76E17A71}" srcId="{1DAA29D5-B6B6-46B5-A7BF-EBE04F0487E5}" destId="{13523C69-44D3-41E9-AA36-F3553FA61DB0}" srcOrd="2" destOrd="0" parTransId="{D0DB2866-D958-413D-B135-BC4605087D35}" sibTransId="{A11CB257-FD57-4788-8607-7F721306FB04}"/>
    <dgm:cxn modelId="{0E6960C1-C9E2-45F7-838F-575D0138186A}" type="presOf" srcId="{2636D981-4C5C-4943-B890-340CB63A698C}" destId="{349F69C4-0C67-4FC4-9F94-08A6E1DBD815}" srcOrd="0" destOrd="0" presId="urn:microsoft.com/office/officeart/2005/8/layout/matrix1"/>
    <dgm:cxn modelId="{80CA37A7-61AC-4723-B241-FB9E31A2B788}" type="presOf" srcId="{A26CA14E-29B2-4D3B-A4F8-B9E26D41AC6B}" destId="{7223FD4D-1EFC-4BA4-983B-0F6FF01A3E05}" srcOrd="0" destOrd="2" presId="urn:microsoft.com/office/officeart/2005/8/layout/matrix1"/>
    <dgm:cxn modelId="{2369ADD3-8468-4B89-8020-82B62793ED3F}" srcId="{2636D981-4C5C-4943-B890-340CB63A698C}" destId="{4B55249E-796A-4622-8665-4E1C4A22CBD5}" srcOrd="1" destOrd="0" parTransId="{413EF170-0949-4738-A2BF-D57BA09299B3}" sibTransId="{AFB495E8-08CD-4187-BE27-9EE50E0D428F}"/>
    <dgm:cxn modelId="{5082A58E-5F95-4ACE-92E2-8ABF5572DF0B}" type="presOf" srcId="{FF373AB0-54B1-4E0B-BDCC-7BDA7AE4DDB9}" destId="{7223FD4D-1EFC-4BA4-983B-0F6FF01A3E05}" srcOrd="0" destOrd="1" presId="urn:microsoft.com/office/officeart/2005/8/layout/matrix1"/>
    <dgm:cxn modelId="{345DF9B6-B5F8-4C9B-8E77-E7E06989E961}" type="presOf" srcId="{13523C69-44D3-41E9-AA36-F3553FA61DB0}" destId="{7223FD4D-1EFC-4BA4-983B-0F6FF01A3E05}" srcOrd="0" destOrd="3" presId="urn:microsoft.com/office/officeart/2005/8/layout/matrix1"/>
    <dgm:cxn modelId="{D4803008-E151-4D18-AD3E-6643110C4AE1}" srcId="{47A5F4AC-9878-4333-9942-FDB9DD75B225}" destId="{EC5AD836-F24E-465E-A13E-CA08E4E07138}" srcOrd="0" destOrd="0" parTransId="{AD5A92EF-8B73-4BF4-A836-255263415E39}" sibTransId="{EA91FCF9-93CB-44E4-86F4-E7D36E523F13}"/>
    <dgm:cxn modelId="{28E6DF1B-8339-4FDA-B4CB-18179466CF37}" type="presOf" srcId="{1DAA29D5-B6B6-46B5-A7BF-EBE04F0487E5}" destId="{7223FD4D-1EFC-4BA4-983B-0F6FF01A3E05}" srcOrd="0" destOrd="0" presId="urn:microsoft.com/office/officeart/2005/8/layout/matrix1"/>
    <dgm:cxn modelId="{938CC641-19D9-4CC0-91E4-80B2E9D9C9BF}" type="presOf" srcId="{574A9951-68E9-493E-9846-32D9763C2196}" destId="{D1C19889-832D-46D4-A30A-E52CC9ED6511}" srcOrd="0" destOrd="1" presId="urn:microsoft.com/office/officeart/2005/8/layout/matrix1"/>
    <dgm:cxn modelId="{9251CB9E-6EE7-484D-BC55-C223FB549A02}" type="presOf" srcId="{9D83B45E-64DA-49F2-A4F4-ABA4181B017B}" destId="{349F69C4-0C67-4FC4-9F94-08A6E1DBD815}" srcOrd="0" destOrd="3" presId="urn:microsoft.com/office/officeart/2005/8/layout/matrix1"/>
    <dgm:cxn modelId="{CC2F0FDF-8E1B-4DE1-87C3-825BDF1C5F77}" type="presOf" srcId="{488A8D02-B2B9-4BC5-B74A-1D71D41B32A0}" destId="{69F5F5B0-67C7-401D-83DA-91DA3B949A89}" srcOrd="1" destOrd="0" presId="urn:microsoft.com/office/officeart/2005/8/layout/matrix1"/>
    <dgm:cxn modelId="{2D292F89-B637-4E83-BD99-948C770AD777}" type="presOf" srcId="{2636D981-4C5C-4943-B890-340CB63A698C}" destId="{847C482F-8340-4ED5-95A9-4C5182DF4D91}" srcOrd="1" destOrd="0" presId="urn:microsoft.com/office/officeart/2005/8/layout/matrix1"/>
    <dgm:cxn modelId="{C0441712-621F-4C09-BA8F-3725E3A592E5}" srcId="{2636D981-4C5C-4943-B890-340CB63A698C}" destId="{ADC49FCF-29EC-43DB-B3A1-ED0636608C5D}" srcOrd="0" destOrd="0" parTransId="{9643916A-1291-4BE4-AF8A-BABD99A30044}" sibTransId="{2AC6D9E1-B3CC-4233-A468-D5EFE68E7BA7}"/>
    <dgm:cxn modelId="{BE314E63-84EE-4541-AF74-8BB891EF6245}" type="presOf" srcId="{13523C69-44D3-41E9-AA36-F3553FA61DB0}" destId="{6B842010-78C0-4DD8-8862-A5C0452CFA47}" srcOrd="1" destOrd="3" presId="urn:microsoft.com/office/officeart/2005/8/layout/matrix1"/>
    <dgm:cxn modelId="{1DC28EF9-5B5F-450F-A6F7-ABAD0FE63EF6}" type="presParOf" srcId="{9250630D-FDA8-4022-8C1E-10CA5BAC7D73}" destId="{162A1879-8171-4148-BB11-CBF8A578F1C7}" srcOrd="0" destOrd="0" presId="urn:microsoft.com/office/officeart/2005/8/layout/matrix1"/>
    <dgm:cxn modelId="{43ADB3BA-FDEB-4A0A-9CC7-AC24FA7C2DC2}" type="presParOf" srcId="{162A1879-8171-4148-BB11-CBF8A578F1C7}" destId="{349F69C4-0C67-4FC4-9F94-08A6E1DBD815}" srcOrd="0" destOrd="0" presId="urn:microsoft.com/office/officeart/2005/8/layout/matrix1"/>
    <dgm:cxn modelId="{5F8E4D1C-DCFA-431D-8E62-36800F2BBAC6}" type="presParOf" srcId="{162A1879-8171-4148-BB11-CBF8A578F1C7}" destId="{847C482F-8340-4ED5-95A9-4C5182DF4D91}" srcOrd="1" destOrd="0" presId="urn:microsoft.com/office/officeart/2005/8/layout/matrix1"/>
    <dgm:cxn modelId="{D44E7D6A-2908-4F50-A150-3FED880CEB36}" type="presParOf" srcId="{162A1879-8171-4148-BB11-CBF8A578F1C7}" destId="{7223FD4D-1EFC-4BA4-983B-0F6FF01A3E05}" srcOrd="2" destOrd="0" presId="urn:microsoft.com/office/officeart/2005/8/layout/matrix1"/>
    <dgm:cxn modelId="{0B9EE0CB-EC52-46ED-9F9C-43FA4AB2061F}" type="presParOf" srcId="{162A1879-8171-4148-BB11-CBF8A578F1C7}" destId="{6B842010-78C0-4DD8-8862-A5C0452CFA47}" srcOrd="3" destOrd="0" presId="urn:microsoft.com/office/officeart/2005/8/layout/matrix1"/>
    <dgm:cxn modelId="{113F9CA6-A37F-4444-B5D2-9838091C38F4}" type="presParOf" srcId="{162A1879-8171-4148-BB11-CBF8A578F1C7}" destId="{22C505AB-82E7-46E8-B174-2DACF8031CA8}" srcOrd="4" destOrd="0" presId="urn:microsoft.com/office/officeart/2005/8/layout/matrix1"/>
    <dgm:cxn modelId="{4B12016C-9535-432B-AA40-B30644F94A57}" type="presParOf" srcId="{162A1879-8171-4148-BB11-CBF8A578F1C7}" destId="{DB4990F4-C8E4-45AB-A79C-065D6CC8A50D}" srcOrd="5" destOrd="0" presId="urn:microsoft.com/office/officeart/2005/8/layout/matrix1"/>
    <dgm:cxn modelId="{FAA3589C-2F0E-4830-87D8-9833EF101DF1}" type="presParOf" srcId="{162A1879-8171-4148-BB11-CBF8A578F1C7}" destId="{D1C19889-832D-46D4-A30A-E52CC9ED6511}" srcOrd="6" destOrd="0" presId="urn:microsoft.com/office/officeart/2005/8/layout/matrix1"/>
    <dgm:cxn modelId="{ED865BB8-C6B5-432C-A06F-A2CE4A8E6B2C}" type="presParOf" srcId="{162A1879-8171-4148-BB11-CBF8A578F1C7}" destId="{69F5F5B0-67C7-401D-83DA-91DA3B949A89}" srcOrd="7" destOrd="0" presId="urn:microsoft.com/office/officeart/2005/8/layout/matrix1"/>
    <dgm:cxn modelId="{933491D4-5D88-4619-A619-1798D6AB2FD1}" type="presParOf" srcId="{9250630D-FDA8-4022-8C1E-10CA5BAC7D73}" destId="{07E32809-6D63-4376-8384-528B3FF666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2CDC7-9B2D-4B4D-B68C-CE8870B2E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3BAE09-CB99-46EA-959E-23DFFD418BBE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GB" sz="2800" dirty="0" smtClean="0">
              <a:latin typeface="Levenim MT" panose="02010502060101010101" pitchFamily="2" charset="-79"/>
              <a:cs typeface="Levenim MT" panose="02010502060101010101" pitchFamily="2" charset="-79"/>
            </a:rPr>
            <a:t>What ?</a:t>
          </a:r>
          <a:endParaRPr lang="en-GB" sz="28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E20EDC1F-0B20-44AA-B777-8B3CD8C77109}" type="parTrans" cxnId="{DCEC72C4-AA5F-4D5F-B3FE-2EE4DFF13D29}">
      <dgm:prSet/>
      <dgm:spPr/>
      <dgm:t>
        <a:bodyPr/>
        <a:lstStyle/>
        <a:p>
          <a:endParaRPr lang="en-GB"/>
        </a:p>
      </dgm:t>
    </dgm:pt>
    <dgm:pt modelId="{79800A69-9480-4F08-A9A8-3CA09900C0B4}" type="sibTrans" cxnId="{DCEC72C4-AA5F-4D5F-B3FE-2EE4DFF13D29}">
      <dgm:prSet/>
      <dgm:spPr/>
      <dgm:t>
        <a:bodyPr/>
        <a:lstStyle/>
        <a:p>
          <a:endParaRPr lang="en-GB"/>
        </a:p>
      </dgm:t>
    </dgm:pt>
    <dgm:pt modelId="{9642269E-C763-4D47-A84C-A166D5E6D33B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GB" sz="2800" dirty="0" smtClean="0">
              <a:latin typeface="Levenim MT" panose="02010502060101010101" pitchFamily="2" charset="-79"/>
              <a:cs typeface="Levenim MT" panose="02010502060101010101" pitchFamily="2" charset="-79"/>
            </a:rPr>
            <a:t>How ?</a:t>
          </a:r>
          <a:endParaRPr lang="en-GB" sz="28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8E59753B-1CF9-42A0-9A49-198B7DCAEF93}" type="parTrans" cxnId="{4B3ED3DE-2D62-4CD1-85B4-0F7EE987B106}">
      <dgm:prSet/>
      <dgm:spPr/>
      <dgm:t>
        <a:bodyPr/>
        <a:lstStyle/>
        <a:p>
          <a:endParaRPr lang="en-GB"/>
        </a:p>
      </dgm:t>
    </dgm:pt>
    <dgm:pt modelId="{016058D7-9DE3-4CDE-8529-DF8EA27604B6}" type="sibTrans" cxnId="{4B3ED3DE-2D62-4CD1-85B4-0F7EE987B106}">
      <dgm:prSet/>
      <dgm:spPr/>
      <dgm:t>
        <a:bodyPr/>
        <a:lstStyle/>
        <a:p>
          <a:endParaRPr lang="en-GB"/>
        </a:p>
      </dgm:t>
    </dgm:pt>
    <dgm:pt modelId="{6D289590-B806-4EC7-8114-8DFB60F4FA89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GB" sz="2800" dirty="0" smtClean="0">
              <a:latin typeface="Levenim MT" panose="02010502060101010101" pitchFamily="2" charset="-79"/>
              <a:cs typeface="Levenim MT" panose="02010502060101010101" pitchFamily="2" charset="-79"/>
            </a:rPr>
            <a:t>Why ?</a:t>
          </a:r>
          <a:endParaRPr lang="en-GB" sz="28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C581B07C-CD52-4FFE-89CE-0912E98A9850}" type="parTrans" cxnId="{6C27CDB5-FDA0-4F0D-B13B-4E186D914186}">
      <dgm:prSet/>
      <dgm:spPr/>
      <dgm:t>
        <a:bodyPr/>
        <a:lstStyle/>
        <a:p>
          <a:endParaRPr lang="en-GB"/>
        </a:p>
      </dgm:t>
    </dgm:pt>
    <dgm:pt modelId="{7DB3F03E-6A53-4D69-B053-BA2A32148D82}" type="sibTrans" cxnId="{6C27CDB5-FDA0-4F0D-B13B-4E186D914186}">
      <dgm:prSet/>
      <dgm:spPr/>
      <dgm:t>
        <a:bodyPr/>
        <a:lstStyle/>
        <a:p>
          <a:endParaRPr lang="en-GB"/>
        </a:p>
      </dgm:t>
    </dgm:pt>
    <dgm:pt modelId="{2D751CBB-720D-491C-8C29-4830DE7CBDA3}" type="pres">
      <dgm:prSet presAssocID="{ED02CDC7-9B2D-4B4D-B68C-CE8870B2E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F1FCE0-D097-4F7B-8D91-E03941ADE40E}" type="pres">
      <dgm:prSet presAssocID="{E43BAE09-CB99-46EA-959E-23DFFD418BBE}" presName="parentText" presStyleLbl="node1" presStyleIdx="0" presStyleCnt="3" custScaleX="15821" custScaleY="33071" custLinFactY="-100000" custLinFactNeighborX="-11579" custLinFactNeighborY="-18596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D6A537-BD9F-4CB1-95F9-3885C679907B}" type="pres">
      <dgm:prSet presAssocID="{79800A69-9480-4F08-A9A8-3CA09900C0B4}" presName="spacer" presStyleCnt="0"/>
      <dgm:spPr/>
    </dgm:pt>
    <dgm:pt modelId="{40D5A7E2-DE94-431F-9C48-F70EE8C48E09}" type="pres">
      <dgm:prSet presAssocID="{6D289590-B806-4EC7-8114-8DFB60F4FA89}" presName="parentText" presStyleLbl="node1" presStyleIdx="1" presStyleCnt="3" custScaleX="15825" custScaleY="33071" custLinFactY="-35066" custLinFactNeighborX="-109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C04B08-315A-4655-9A98-4C6BD238A907}" type="pres">
      <dgm:prSet presAssocID="{7DB3F03E-6A53-4D69-B053-BA2A32148D82}" presName="spacer" presStyleCnt="0"/>
      <dgm:spPr/>
    </dgm:pt>
    <dgm:pt modelId="{D3D16818-C455-4E63-8074-7E08C587545B}" type="pres">
      <dgm:prSet presAssocID="{9642269E-C763-4D47-A84C-A166D5E6D33B}" presName="parentText" presStyleLbl="node1" presStyleIdx="2" presStyleCnt="3" custScaleX="15607" custScaleY="33071" custLinFactY="12351" custLinFactNeighborX="-106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27CDB5-FDA0-4F0D-B13B-4E186D914186}" srcId="{ED02CDC7-9B2D-4B4D-B68C-CE8870B2E4FE}" destId="{6D289590-B806-4EC7-8114-8DFB60F4FA89}" srcOrd="1" destOrd="0" parTransId="{C581B07C-CD52-4FFE-89CE-0912E98A9850}" sibTransId="{7DB3F03E-6A53-4D69-B053-BA2A32148D82}"/>
    <dgm:cxn modelId="{F7F5763A-0F60-4975-8B0C-1177962B9E3C}" type="presOf" srcId="{ED02CDC7-9B2D-4B4D-B68C-CE8870B2E4FE}" destId="{2D751CBB-720D-491C-8C29-4830DE7CBDA3}" srcOrd="0" destOrd="0" presId="urn:microsoft.com/office/officeart/2005/8/layout/vList2"/>
    <dgm:cxn modelId="{DCEC72C4-AA5F-4D5F-B3FE-2EE4DFF13D29}" srcId="{ED02CDC7-9B2D-4B4D-B68C-CE8870B2E4FE}" destId="{E43BAE09-CB99-46EA-959E-23DFFD418BBE}" srcOrd="0" destOrd="0" parTransId="{E20EDC1F-0B20-44AA-B777-8B3CD8C77109}" sibTransId="{79800A69-9480-4F08-A9A8-3CA09900C0B4}"/>
    <dgm:cxn modelId="{98AC048D-4431-405E-9C83-FFA49CFC041E}" type="presOf" srcId="{6D289590-B806-4EC7-8114-8DFB60F4FA89}" destId="{40D5A7E2-DE94-431F-9C48-F70EE8C48E09}" srcOrd="0" destOrd="0" presId="urn:microsoft.com/office/officeart/2005/8/layout/vList2"/>
    <dgm:cxn modelId="{4B3ED3DE-2D62-4CD1-85B4-0F7EE987B106}" srcId="{ED02CDC7-9B2D-4B4D-B68C-CE8870B2E4FE}" destId="{9642269E-C763-4D47-A84C-A166D5E6D33B}" srcOrd="2" destOrd="0" parTransId="{8E59753B-1CF9-42A0-9A49-198B7DCAEF93}" sibTransId="{016058D7-9DE3-4CDE-8529-DF8EA27604B6}"/>
    <dgm:cxn modelId="{F9014F9F-6CA6-4671-AF8B-87692F782B57}" type="presOf" srcId="{E43BAE09-CB99-46EA-959E-23DFFD418BBE}" destId="{27F1FCE0-D097-4F7B-8D91-E03941ADE40E}" srcOrd="0" destOrd="0" presId="urn:microsoft.com/office/officeart/2005/8/layout/vList2"/>
    <dgm:cxn modelId="{C7DF18B6-1FCF-4C98-A92A-E7B3BF0956C8}" type="presOf" srcId="{9642269E-C763-4D47-A84C-A166D5E6D33B}" destId="{D3D16818-C455-4E63-8074-7E08C587545B}" srcOrd="0" destOrd="0" presId="urn:microsoft.com/office/officeart/2005/8/layout/vList2"/>
    <dgm:cxn modelId="{D014664E-A42B-407D-BAF2-4CF65D8FEE6F}" type="presParOf" srcId="{2D751CBB-720D-491C-8C29-4830DE7CBDA3}" destId="{27F1FCE0-D097-4F7B-8D91-E03941ADE40E}" srcOrd="0" destOrd="0" presId="urn:microsoft.com/office/officeart/2005/8/layout/vList2"/>
    <dgm:cxn modelId="{278C04EE-62C5-4D6E-81D9-F663E63C68EC}" type="presParOf" srcId="{2D751CBB-720D-491C-8C29-4830DE7CBDA3}" destId="{F4D6A537-BD9F-4CB1-95F9-3885C679907B}" srcOrd="1" destOrd="0" presId="urn:microsoft.com/office/officeart/2005/8/layout/vList2"/>
    <dgm:cxn modelId="{11590B46-A79B-410F-A8C6-3C78C7BA48EA}" type="presParOf" srcId="{2D751CBB-720D-491C-8C29-4830DE7CBDA3}" destId="{40D5A7E2-DE94-431F-9C48-F70EE8C48E09}" srcOrd="2" destOrd="0" presId="urn:microsoft.com/office/officeart/2005/8/layout/vList2"/>
    <dgm:cxn modelId="{A0AB65B5-2057-4F65-B2CB-B354C1338199}" type="presParOf" srcId="{2D751CBB-720D-491C-8C29-4830DE7CBDA3}" destId="{86C04B08-315A-4655-9A98-4C6BD238A907}" srcOrd="3" destOrd="0" presId="urn:microsoft.com/office/officeart/2005/8/layout/vList2"/>
    <dgm:cxn modelId="{4B5EDEA7-06AA-46DF-9B47-2BDE084D6890}" type="presParOf" srcId="{2D751CBB-720D-491C-8C29-4830DE7CBDA3}" destId="{D3D16818-C455-4E63-8074-7E08C58754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0DD83-9482-4485-BC34-83795D9E9E53}">
      <dsp:nvSpPr>
        <dsp:cNvPr id="0" name=""/>
        <dsp:cNvSpPr/>
      </dsp:nvSpPr>
      <dsp:spPr>
        <a:xfrm>
          <a:off x="349603" y="505547"/>
          <a:ext cx="1653498" cy="1653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7B6D1-342A-44D0-AFD8-10AD52517997}">
      <dsp:nvSpPr>
        <dsp:cNvPr id="0" name=""/>
        <dsp:cNvSpPr/>
      </dsp:nvSpPr>
      <dsp:spPr>
        <a:xfrm>
          <a:off x="40879" y="1960146"/>
          <a:ext cx="1653498" cy="165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err="1" smtClean="0"/>
            <a:t>Back</a:t>
          </a:r>
          <a:r>
            <a:rPr lang="pl-PL" sz="2200" b="1" kern="1200" dirty="0" smtClean="0"/>
            <a:t> to the </a:t>
          </a:r>
          <a:r>
            <a:rPr lang="pl-PL" sz="2200" b="1" kern="1200" dirty="0" err="1" smtClean="0"/>
            <a:t>Roots</a:t>
          </a:r>
          <a:endParaRPr lang="pl-PL" sz="2200" b="1" kern="1200" dirty="0"/>
        </a:p>
      </dsp:txBody>
      <dsp:txXfrm>
        <a:off x="89308" y="2008575"/>
        <a:ext cx="1556640" cy="1556640"/>
      </dsp:txXfrm>
    </dsp:sp>
    <dsp:sp modelId="{DD082E6E-E726-489B-AA92-A97D4E965420}">
      <dsp:nvSpPr>
        <dsp:cNvPr id="0" name=""/>
        <dsp:cNvSpPr/>
      </dsp:nvSpPr>
      <dsp:spPr>
        <a:xfrm>
          <a:off x="2221418" y="1133640"/>
          <a:ext cx="218317" cy="39731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2221418" y="1213102"/>
        <a:ext cx="152822" cy="238388"/>
      </dsp:txXfrm>
    </dsp:sp>
    <dsp:sp modelId="{468BD9CA-F163-4C3B-BC19-C28343B33658}">
      <dsp:nvSpPr>
        <dsp:cNvPr id="0" name=""/>
        <dsp:cNvSpPr/>
      </dsp:nvSpPr>
      <dsp:spPr>
        <a:xfrm>
          <a:off x="2626865" y="505547"/>
          <a:ext cx="1653498" cy="1653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122DC-70B6-40A8-9D1F-00E9F0355D2A}">
      <dsp:nvSpPr>
        <dsp:cNvPr id="0" name=""/>
        <dsp:cNvSpPr/>
      </dsp:nvSpPr>
      <dsp:spPr>
        <a:xfrm>
          <a:off x="2171476" y="1934881"/>
          <a:ext cx="1653498" cy="165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err="1" smtClean="0"/>
            <a:t>Backyard</a:t>
          </a:r>
          <a:r>
            <a:rPr lang="pl-PL" sz="2200" b="1" kern="1200" dirty="0" smtClean="0"/>
            <a:t> </a:t>
          </a:r>
          <a:r>
            <a:rPr lang="pl-PL" sz="2200" b="1" kern="1200" dirty="0" err="1" smtClean="0"/>
            <a:t>Aquaponics</a:t>
          </a:r>
          <a:endParaRPr lang="pl-PL" sz="2200" b="1" kern="1200" dirty="0"/>
        </a:p>
      </dsp:txBody>
      <dsp:txXfrm>
        <a:off x="2219905" y="1983310"/>
        <a:ext cx="1556640" cy="1556640"/>
      </dsp:txXfrm>
    </dsp:sp>
    <dsp:sp modelId="{423EE17A-55F8-4E9A-849D-6A2D0609357E}">
      <dsp:nvSpPr>
        <dsp:cNvPr id="0" name=""/>
        <dsp:cNvSpPr/>
      </dsp:nvSpPr>
      <dsp:spPr>
        <a:xfrm rot="30593">
          <a:off x="4496309" y="1143880"/>
          <a:ext cx="215958" cy="39731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4496310" y="1223054"/>
        <a:ext cx="151171" cy="238388"/>
      </dsp:txXfrm>
    </dsp:sp>
    <dsp:sp modelId="{13EB5A64-35A5-43A1-A5BE-EC61D2AC7E46}">
      <dsp:nvSpPr>
        <dsp:cNvPr id="0" name=""/>
        <dsp:cNvSpPr/>
      </dsp:nvSpPr>
      <dsp:spPr>
        <a:xfrm>
          <a:off x="4897363" y="525753"/>
          <a:ext cx="1653498" cy="1653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B7695-ECC1-40F8-9929-FBA0089185EA}">
      <dsp:nvSpPr>
        <dsp:cNvPr id="0" name=""/>
        <dsp:cNvSpPr/>
      </dsp:nvSpPr>
      <dsp:spPr>
        <a:xfrm>
          <a:off x="4334431" y="1934996"/>
          <a:ext cx="1653498" cy="165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Nelson </a:t>
          </a:r>
          <a:r>
            <a:rPr lang="pl-PL" sz="2200" b="1" kern="1200" dirty="0" err="1" smtClean="0"/>
            <a:t>Pade’s</a:t>
          </a:r>
          <a:r>
            <a:rPr lang="pl-PL" sz="2200" b="1" kern="1200" dirty="0" smtClean="0"/>
            <a:t> Shop</a:t>
          </a:r>
          <a:endParaRPr lang="pl-PL" sz="2200" b="1" kern="1200" dirty="0"/>
        </a:p>
      </dsp:txBody>
      <dsp:txXfrm>
        <a:off x="4382860" y="1983425"/>
        <a:ext cx="1556640" cy="155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F69C4-0C67-4FC4-9F94-08A6E1DBD815}">
      <dsp:nvSpPr>
        <dsp:cNvPr id="0" name=""/>
        <dsp:cNvSpPr/>
      </dsp:nvSpPr>
      <dsp:spPr>
        <a:xfrm rot="16200000">
          <a:off x="225616" y="-192778"/>
          <a:ext cx="2454899" cy="291632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Strengths</a:t>
          </a:r>
          <a:endParaRPr lang="pl-PL" sz="1600" b="1" u="sng" kern="1200" dirty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Decorative</a:t>
          </a:r>
          <a:r>
            <a:rPr lang="pl-PL" sz="16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modern design</a:t>
          </a:r>
          <a:endParaRPr lang="pl-PL" sz="16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Eco-</a:t>
          </a:r>
          <a:r>
            <a:rPr lang="pl-PL" sz="160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friendly</a:t>
          </a:r>
          <a:endParaRPr lang="pl-PL" sz="16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Herbs cheaper than in store</a:t>
          </a:r>
          <a:endParaRPr lang="pl-PL" sz="16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 rot="5400000">
        <a:off x="-5097" y="37935"/>
        <a:ext cx="2916324" cy="1841174"/>
      </dsp:txXfrm>
    </dsp:sp>
    <dsp:sp modelId="{7223FD4D-1EFC-4BA4-983B-0F6FF01A3E05}">
      <dsp:nvSpPr>
        <dsp:cNvPr id="0" name=""/>
        <dsp:cNvSpPr/>
      </dsp:nvSpPr>
      <dsp:spPr>
        <a:xfrm>
          <a:off x="2916324" y="37934"/>
          <a:ext cx="2916324" cy="24548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Weaknesses</a:t>
          </a:r>
          <a:endParaRPr lang="pl-PL" sz="1200" b="1" u="sng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No </a:t>
          </a:r>
          <a:r>
            <a:rPr lang="pl-PL" sz="1600" b="0" i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reputation</a:t>
          </a:r>
          <a:r>
            <a:rPr lang="pl-PL" sz="1600" b="0" i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on the market</a:t>
          </a:r>
          <a:endParaRPr lang="pl-PL" sz="1600" b="0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Limited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budget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and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time</a:t>
          </a:r>
          <a:endParaRPr lang="pl-PL" sz="1600" b="0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Design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can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become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unfashionable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quickly</a:t>
          </a:r>
          <a:endParaRPr lang="pl-PL" sz="1600" b="0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916324" y="37934"/>
        <a:ext cx="2916324" cy="1841174"/>
      </dsp:txXfrm>
    </dsp:sp>
    <dsp:sp modelId="{22C505AB-82E7-46E8-B174-2DACF8031CA8}">
      <dsp:nvSpPr>
        <dsp:cNvPr id="0" name=""/>
        <dsp:cNvSpPr/>
      </dsp:nvSpPr>
      <dsp:spPr>
        <a:xfrm rot="10800000">
          <a:off x="-5096" y="2285382"/>
          <a:ext cx="2916324" cy="268092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300" b="1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	</a:t>
          </a:r>
          <a:endParaRPr lang="pl-PL" sz="1600" kern="1200" dirty="0"/>
        </a:p>
      </dsp:txBody>
      <dsp:txXfrm rot="10800000">
        <a:off x="-5096" y="2955612"/>
        <a:ext cx="2916324" cy="2010691"/>
      </dsp:txXfrm>
    </dsp:sp>
    <dsp:sp modelId="{D1C19889-832D-46D4-A30A-E52CC9ED6511}">
      <dsp:nvSpPr>
        <dsp:cNvPr id="0" name=""/>
        <dsp:cNvSpPr/>
      </dsp:nvSpPr>
      <dsp:spPr>
        <a:xfrm rot="5400000">
          <a:off x="3042074" y="2157488"/>
          <a:ext cx="2654629" cy="293670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u="sng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b="1" kern="1200" dirty="0"/>
        </a:p>
      </dsp:txBody>
      <dsp:txXfrm rot="-5400000">
        <a:off x="2901035" y="2962185"/>
        <a:ext cx="2936709" cy="1990972"/>
      </dsp:txXfrm>
    </dsp:sp>
    <dsp:sp modelId="{07E32809-6D63-4376-8384-528B3FF666D8}">
      <dsp:nvSpPr>
        <dsp:cNvPr id="0" name=""/>
        <dsp:cNvSpPr/>
      </dsp:nvSpPr>
      <dsp:spPr>
        <a:xfrm>
          <a:off x="2281446" y="2186148"/>
          <a:ext cx="1269755" cy="537500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rPr>
            <a:t>SWOT</a:t>
          </a:r>
          <a:endParaRPr lang="pl-PL" sz="2000" kern="1200" dirty="0">
            <a:solidFill>
              <a:schemeClr val="bg1"/>
            </a:solidFill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307685" y="2212387"/>
        <a:ext cx="1217277" cy="485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1FCE0-D097-4F7B-8D91-E03941ADE40E}">
      <dsp:nvSpPr>
        <dsp:cNvPr id="0" name=""/>
        <dsp:cNvSpPr/>
      </dsp:nvSpPr>
      <dsp:spPr>
        <a:xfrm>
          <a:off x="2803535" y="654174"/>
          <a:ext cx="1453753" cy="39621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What ?</a:t>
          </a:r>
          <a:endParaRPr lang="en-GB" sz="28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822877" y="673516"/>
        <a:ext cx="1415069" cy="357533"/>
      </dsp:txXfrm>
    </dsp:sp>
    <dsp:sp modelId="{40D5A7E2-DE94-431F-9C48-F70EE8C48E09}">
      <dsp:nvSpPr>
        <dsp:cNvPr id="0" name=""/>
        <dsp:cNvSpPr/>
      </dsp:nvSpPr>
      <dsp:spPr>
        <a:xfrm>
          <a:off x="2865100" y="2171121"/>
          <a:ext cx="1454120" cy="39621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Why ?</a:t>
          </a:r>
          <a:endParaRPr lang="en-GB" sz="28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884442" y="2190463"/>
        <a:ext cx="1415436" cy="357533"/>
      </dsp:txXfrm>
    </dsp:sp>
    <dsp:sp modelId="{D3D16818-C455-4E63-8074-7E08C587545B}">
      <dsp:nvSpPr>
        <dsp:cNvPr id="0" name=""/>
        <dsp:cNvSpPr/>
      </dsp:nvSpPr>
      <dsp:spPr>
        <a:xfrm>
          <a:off x="2895239" y="3688392"/>
          <a:ext cx="1434089" cy="39621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How ?</a:t>
          </a:r>
          <a:endParaRPr lang="en-GB" sz="28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914581" y="3707734"/>
        <a:ext cx="1395405" cy="357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3499F-4EBC-452A-9096-9462BC940AA1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8417-82C0-45AD-A00A-03DCCF1D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0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8" name="Oval 7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35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3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2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9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9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8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1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8" name="Oval 7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/>
          <p:cNvCxnSpPr/>
          <p:nvPr userDrawn="1"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www.isep.ipp.pt/rppp/uploads/images/ISEP_marca_cor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24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jpe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hdphoto" Target="../media/hdphoto2.wdp"/><Relationship Id="rId5" Type="http://schemas.openxmlformats.org/officeDocument/2006/relationships/diagramColors" Target="../diagrams/colors3.xml"/><Relationship Id="rId1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Slayt/Downloads/aquaponic-systems-1.jpg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Data" Target="../diagrams/data1.xml"/><Relationship Id="rId5" Type="http://schemas.microsoft.com/office/2007/relationships/hdphoto" Target="../media/hdphoto2.wdp"/><Relationship Id="rId15" Type="http://schemas.microsoft.com/office/2007/relationships/diagramDrawing" Target="../diagrams/drawing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Data" Target="../diagrams/data2.xml"/><Relationship Id="rId5" Type="http://schemas.microsoft.com/office/2007/relationships/hdphoto" Target="../media/hdphoto2.wdp"/><Relationship Id="rId15" Type="http://schemas.microsoft.com/office/2007/relationships/diagramDrawing" Target="../diagrams/drawing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1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704" y="372457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Anna Mesas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Llaurad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1130896</a:t>
            </a: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Arlene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Docherty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1131590</a:t>
            </a:r>
          </a:p>
          <a:p>
            <a:pPr algn="ctr"/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Gwenael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Mery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1131572</a:t>
            </a: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Natalia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Sokolowska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–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1131614</a:t>
            </a: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Sean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Keane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1130941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8235" y="2005223"/>
            <a:ext cx="4124460" cy="1446550"/>
            <a:chOff x="1018235" y="2005223"/>
            <a:chExt cx="4124460" cy="1446550"/>
          </a:xfrm>
        </p:grpSpPr>
        <p:sp>
          <p:nvSpPr>
            <p:cNvPr id="21" name="TextBox 20"/>
            <p:cNvSpPr txBox="1"/>
            <p:nvPr/>
          </p:nvSpPr>
          <p:spPr>
            <a:xfrm>
              <a:off x="1633320" y="2005223"/>
              <a:ext cx="30651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Aqua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ponics</a:t>
              </a:r>
            </a:p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Sys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tem</a:t>
              </a:r>
              <a:endParaRPr lang="en-GB" sz="4400" b="1" dirty="0">
                <a:solidFill>
                  <a:srgbClr val="00B050"/>
                </a:solidFill>
                <a:latin typeface="Eras Light ITC" panose="020B0402030504020804" pitchFamily="34" charset="0"/>
                <a:cs typeface="Levenim MT" panose="02010502060101010101" pitchFamily="2" charset="-79"/>
              </a:endParaRPr>
            </a:p>
          </p:txBody>
        </p:sp>
        <p:pic>
          <p:nvPicPr>
            <p:cNvPr id="22" name="Picture 4" descr="http://openclipart.org/image/800px/svg_to_png/183293/eco_green_fish_ico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" t="6113" r="5051" b="8532"/>
            <a:stretch/>
          </p:blipFill>
          <p:spPr bwMode="auto">
            <a:xfrm>
              <a:off x="1018235" y="2108867"/>
              <a:ext cx="642381" cy="614990"/>
            </a:xfrm>
            <a:prstGeom prst="rect">
              <a:avLst/>
            </a:prstGeom>
            <a:noFill/>
          </p:spPr>
        </p:pic>
        <p:pic>
          <p:nvPicPr>
            <p:cNvPr id="1030" name="Picture 6" descr="http://openclipart.org/image/800px/svg_to_png/170298/eco_plant_green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875" l="10000" r="90000">
                          <a14:foregroundMark x1="40625" y1="22875" x2="40625" y2="22875"/>
                          <a14:foregroundMark x1="34375" y1="36000" x2="34375" y2="3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310" y="2108214"/>
              <a:ext cx="588385" cy="58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64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2052736" y="50562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Font for body.</a:t>
            </a:r>
            <a:endParaRPr lang="en-GB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Design Development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Slide Number Placeholder 15"/>
          <p:cNvSpPr txBox="1">
            <a:spLocks/>
          </p:cNvSpPr>
          <p:nvPr/>
        </p:nvSpPr>
        <p:spPr>
          <a:xfrm>
            <a:off x="8658384" y="6389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1"/>
                </a:solidFill>
              </a:rPr>
              <a:t>10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fbcdn-sphotos-h-a.akamaihd.net/hphotos-ak-prn2/v/t34.0-12/10151029_10154056055940347_1595064705_n.jpg?oh=aa51dec0f2c1ebd2d7250e7ea5f945d5&amp;oe=534722B2&amp;__gda__=1397137302_185b8b45f49a8735681fcdd1e49572c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"/>
          <a:stretch/>
        </p:blipFill>
        <p:spPr bwMode="auto">
          <a:xfrm>
            <a:off x="472300" y="404664"/>
            <a:ext cx="4027692" cy="285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/>
        </p:spPr>
      </p:pic>
      <p:sp>
        <p:nvSpPr>
          <p:cNvPr id="27" name="TextBox 26"/>
          <p:cNvSpPr txBox="1"/>
          <p:nvPr/>
        </p:nvSpPr>
        <p:spPr>
          <a:xfrm>
            <a:off x="1202934" y="395564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Unethical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Larger Tank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Easier Access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Simple Manufacture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5063170" y="908720"/>
            <a:ext cx="1641774" cy="2016224"/>
            <a:chOff x="4932040" y="692696"/>
            <a:chExt cx="1641774" cy="2016224"/>
          </a:xfrm>
        </p:grpSpPr>
        <p:sp>
          <p:nvSpPr>
            <p:cNvPr id="3" name="Rectangle 2"/>
            <p:cNvSpPr/>
            <p:nvPr/>
          </p:nvSpPr>
          <p:spPr>
            <a:xfrm>
              <a:off x="4932040" y="692696"/>
              <a:ext cx="1641774" cy="36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155830" y="1052736"/>
              <a:ext cx="0" cy="165618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932040" y="2708920"/>
              <a:ext cx="1223790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Arrow Connector 2048"/>
            <p:cNvCxnSpPr/>
            <p:nvPr/>
          </p:nvCxnSpPr>
          <p:spPr>
            <a:xfrm flipH="1">
              <a:off x="6255480" y="1052736"/>
              <a:ext cx="284980" cy="8280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241832" y="1052736"/>
              <a:ext cx="168260" cy="54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210768" y="1052736"/>
              <a:ext cx="89424" cy="254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Freeform 2055"/>
          <p:cNvSpPr/>
          <p:nvPr/>
        </p:nvSpPr>
        <p:spPr>
          <a:xfrm>
            <a:off x="4808702" y="63183"/>
            <a:ext cx="506906" cy="3941881"/>
          </a:xfrm>
          <a:custGeom>
            <a:avLst/>
            <a:gdLst>
              <a:gd name="connsiteX0" fmla="*/ 493093 w 506906"/>
              <a:gd name="connsiteY0" fmla="*/ 355961 h 3941881"/>
              <a:gd name="connsiteX1" fmla="*/ 247434 w 506906"/>
              <a:gd name="connsiteY1" fmla="*/ 1051997 h 3941881"/>
              <a:gd name="connsiteX2" fmla="*/ 479446 w 506906"/>
              <a:gd name="connsiteY2" fmla="*/ 1829919 h 3941881"/>
              <a:gd name="connsiteX3" fmla="*/ 302025 w 506906"/>
              <a:gd name="connsiteY3" fmla="*/ 2580546 h 3941881"/>
              <a:gd name="connsiteX4" fmla="*/ 506741 w 506906"/>
              <a:gd name="connsiteY4" fmla="*/ 3208343 h 3941881"/>
              <a:gd name="connsiteX5" fmla="*/ 261082 w 506906"/>
              <a:gd name="connsiteY5" fmla="*/ 3863436 h 3941881"/>
              <a:gd name="connsiteX6" fmla="*/ 29070 w 506906"/>
              <a:gd name="connsiteY6" fmla="*/ 3522242 h 3941881"/>
              <a:gd name="connsiteX7" fmla="*/ 56365 w 506906"/>
              <a:gd name="connsiteY7" fmla="*/ 233131 h 3941881"/>
              <a:gd name="connsiteX8" fmla="*/ 493093 w 506906"/>
              <a:gd name="connsiteY8" fmla="*/ 355961 h 394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906" h="3941881">
                <a:moveTo>
                  <a:pt x="493093" y="355961"/>
                </a:moveTo>
                <a:cubicBezTo>
                  <a:pt x="524938" y="492439"/>
                  <a:pt x="249708" y="806337"/>
                  <a:pt x="247434" y="1051997"/>
                </a:cubicBezTo>
                <a:cubicBezTo>
                  <a:pt x="245160" y="1297657"/>
                  <a:pt x="470347" y="1575161"/>
                  <a:pt x="479446" y="1829919"/>
                </a:cubicBezTo>
                <a:cubicBezTo>
                  <a:pt x="488544" y="2084677"/>
                  <a:pt x="297476" y="2350809"/>
                  <a:pt x="302025" y="2580546"/>
                </a:cubicBezTo>
                <a:cubicBezTo>
                  <a:pt x="306574" y="2810283"/>
                  <a:pt x="513565" y="2994528"/>
                  <a:pt x="506741" y="3208343"/>
                </a:cubicBezTo>
                <a:cubicBezTo>
                  <a:pt x="499917" y="3422158"/>
                  <a:pt x="340694" y="3811120"/>
                  <a:pt x="261082" y="3863436"/>
                </a:cubicBezTo>
                <a:cubicBezTo>
                  <a:pt x="181470" y="3915752"/>
                  <a:pt x="63189" y="4127293"/>
                  <a:pt x="29070" y="3522242"/>
                </a:cubicBezTo>
                <a:cubicBezTo>
                  <a:pt x="-5049" y="2917191"/>
                  <a:pt x="-23247" y="760845"/>
                  <a:pt x="56365" y="233131"/>
                </a:cubicBezTo>
                <a:cubicBezTo>
                  <a:pt x="135977" y="-294583"/>
                  <a:pt x="461248" y="219483"/>
                  <a:pt x="493093" y="3559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53898" y="338881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Dimensions:  H300, W250, L400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17547" y="194268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Tank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5187" y="9113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Grow Bed</a:t>
            </a:r>
            <a:endParaRPr lang="en-GB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22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254269902"/>
              </p:ext>
            </p:extLst>
          </p:nvPr>
        </p:nvGraphicFramePr>
        <p:xfrm>
          <a:off x="-2565597" y="-74437"/>
          <a:ext cx="9188756" cy="594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Imagen 12"/>
          <p:cNvPicPr>
            <a:picLocks noChangeAspect="1"/>
          </p:cNvPicPr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>
            <a:off x="4714480" y="4233038"/>
            <a:ext cx="1657720" cy="14258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2052736" y="50562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Font for body.</a:t>
            </a:r>
            <a:endParaRPr lang="en-GB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Ethics + Deontology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Slide Number Placeholder 15"/>
          <p:cNvSpPr txBox="1">
            <a:spLocks/>
          </p:cNvSpPr>
          <p:nvPr/>
        </p:nvSpPr>
        <p:spPr>
          <a:xfrm>
            <a:off x="8658384" y="6389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1"/>
                </a:solidFill>
              </a:rPr>
              <a:t>11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6" name="Subtítulo 2"/>
          <p:cNvSpPr txBox="1">
            <a:spLocks/>
          </p:cNvSpPr>
          <p:nvPr/>
        </p:nvSpPr>
        <p:spPr>
          <a:xfrm>
            <a:off x="-87970" y="2103664"/>
            <a:ext cx="8234082" cy="43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2241550" algn="l"/>
              </a:tabLst>
            </a:pPr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	          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Quality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of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Life</a:t>
            </a:r>
            <a:endParaRPr lang="es-ES" sz="16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2" y="3441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Community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Profession</a:t>
            </a:r>
            <a:endParaRPr lang="es-ES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		</a:t>
            </a:r>
            <a:endParaRPr lang="en-GB" dirty="0"/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2088232" y="547931"/>
            <a:ext cx="5097588" cy="8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6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Honesty</a:t>
            </a:r>
            <a:endParaRPr lang="es-ES" sz="6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6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Responsibility</a:t>
            </a:r>
            <a:endParaRPr lang="es-ES" sz="6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6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Confidence</a:t>
            </a:r>
            <a:endParaRPr lang="es-ES" sz="6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endParaRPr lang="es-ES" sz="1800" b="1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l"/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</a:t>
            </a:r>
            <a:r>
              <a:rPr lang="es-ES" sz="2400" dirty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3995936" y="548680"/>
            <a:ext cx="5097588" cy="8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Justice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Respect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l"/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</a:t>
            </a:r>
            <a:r>
              <a:rPr lang="es-ES" sz="2400" dirty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1" name="Flecha arriba 14"/>
          <p:cNvSpPr/>
          <p:nvPr/>
        </p:nvSpPr>
        <p:spPr>
          <a:xfrm>
            <a:off x="4577397" y="2062737"/>
            <a:ext cx="298824" cy="418353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3995936" y="3441774"/>
            <a:ext cx="2342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Client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Employer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Colleagues</a:t>
            </a:r>
            <a:endParaRPr lang="en-GB" dirty="0"/>
          </a:p>
        </p:txBody>
      </p:sp>
      <p:sp>
        <p:nvSpPr>
          <p:cNvPr id="46" name="Flecha arriba 14"/>
          <p:cNvSpPr/>
          <p:nvPr/>
        </p:nvSpPr>
        <p:spPr>
          <a:xfrm>
            <a:off x="2655080" y="2060848"/>
            <a:ext cx="298824" cy="418353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Pentagon 43"/>
          <p:cNvSpPr/>
          <p:nvPr/>
        </p:nvSpPr>
        <p:spPr>
          <a:xfrm>
            <a:off x="179512" y="563697"/>
            <a:ext cx="1793735" cy="43390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What ?</a:t>
            </a:r>
            <a:endParaRPr lang="en-GB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179512" y="2090527"/>
            <a:ext cx="1793735" cy="43390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Why ?</a:t>
            </a:r>
            <a:endParaRPr lang="en-GB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179512" y="3571163"/>
            <a:ext cx="1793735" cy="43390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How ?</a:t>
            </a:r>
            <a:endParaRPr lang="en-GB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51" name="ZoneTexte 8"/>
          <p:cNvSpPr txBox="1"/>
          <p:nvPr/>
        </p:nvSpPr>
        <p:spPr>
          <a:xfrm>
            <a:off x="6131164" y="4113092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7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Ethics + Deontology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Slide Number Placeholder 15"/>
          <p:cNvSpPr txBox="1">
            <a:spLocks/>
          </p:cNvSpPr>
          <p:nvPr/>
        </p:nvSpPr>
        <p:spPr>
          <a:xfrm>
            <a:off x="8658384" y="6389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1"/>
                </a:solidFill>
              </a:rPr>
              <a:t>12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9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234" y="3222553"/>
            <a:ext cx="1275044" cy="176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</p:spPr>
      </p:pic>
      <p:sp>
        <p:nvSpPr>
          <p:cNvPr id="30" name="Título 1"/>
          <p:cNvSpPr txBox="1">
            <a:spLocks/>
          </p:cNvSpPr>
          <p:nvPr/>
        </p:nvSpPr>
        <p:spPr>
          <a:xfrm>
            <a:off x="3059832" y="2564904"/>
            <a:ext cx="37567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Environmental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31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185" y="838863"/>
            <a:ext cx="2970466" cy="1293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179512" y="-315416"/>
            <a:ext cx="37567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9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Academics</a:t>
            </a:r>
            <a:endParaRPr lang="en-GB" sz="29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3" name="Rectángulo 10"/>
          <p:cNvSpPr/>
          <p:nvPr/>
        </p:nvSpPr>
        <p:spPr>
          <a:xfrm>
            <a:off x="719092" y="263691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Liability 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36928" y="3477498"/>
            <a:ext cx="3254827" cy="1459420"/>
            <a:chOff x="1259632" y="3501008"/>
            <a:chExt cx="4292302" cy="1924610"/>
          </a:xfrm>
        </p:grpSpPr>
        <p:grpSp>
          <p:nvGrpSpPr>
            <p:cNvPr id="34" name="Group 33"/>
            <p:cNvGrpSpPr/>
            <p:nvPr/>
          </p:nvGrpSpPr>
          <p:grpSpPr>
            <a:xfrm>
              <a:off x="1277048" y="3712596"/>
              <a:ext cx="4153084" cy="1584023"/>
              <a:chOff x="1331640" y="3739892"/>
              <a:chExt cx="4153084" cy="1584023"/>
            </a:xfrm>
          </p:grpSpPr>
          <p:pic>
            <p:nvPicPr>
              <p:cNvPr id="4100" name="Picture 4" descr="http://media-cache-ec0.pinimg.com/236x/81/5f/74/815f74aca8e3f6d5de688f9b7ac5648a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1090" y="3952378"/>
                <a:ext cx="2053634" cy="1000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http://i402.photobucket.com/albums/pp109/sealhuntdfocanada/Animals-Hands-Holding-Green-Earth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3739892"/>
                <a:ext cx="1704328" cy="15840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</p:grpSp>
        <p:sp>
          <p:nvSpPr>
            <p:cNvPr id="35" name="Rounded Rectangle 34"/>
            <p:cNvSpPr/>
            <p:nvPr/>
          </p:nvSpPr>
          <p:spPr>
            <a:xfrm>
              <a:off x="1259632" y="3501008"/>
              <a:ext cx="4292302" cy="1924610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ítulo 1"/>
          <p:cNvSpPr txBox="1">
            <a:spLocks/>
          </p:cNvSpPr>
          <p:nvPr/>
        </p:nvSpPr>
        <p:spPr>
          <a:xfrm>
            <a:off x="3629230" y="3866"/>
            <a:ext cx="37567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Marketing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AutoShape 6" descr="https://encrypted-tbn3.gstatic.com/images?q=tbn:ANd9GcSagN9SkIogS4RC3Yyp7xCZSfG0cHqWzy81tvJhCR3LUfI3gOJ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2929"/>
          <a:stretch/>
        </p:blipFill>
        <p:spPr bwMode="auto">
          <a:xfrm>
            <a:off x="4275880" y="986186"/>
            <a:ext cx="2408596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  <a:miter lim="800000"/>
            <a:headEnd/>
            <a:tailEnd/>
          </a:ln>
          <a:effectLst/>
          <a:extLst/>
        </p:spPr>
      </p:pic>
      <p:sp>
        <p:nvSpPr>
          <p:cNvPr id="45" name="ZoneTexte 8"/>
          <p:cNvSpPr txBox="1"/>
          <p:nvPr/>
        </p:nvSpPr>
        <p:spPr>
          <a:xfrm>
            <a:off x="2843808" y="1886352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6" name="ZoneTexte 8"/>
          <p:cNvSpPr txBox="1"/>
          <p:nvPr/>
        </p:nvSpPr>
        <p:spPr>
          <a:xfrm>
            <a:off x="6085444" y="2462416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7" name="ZoneTexte 8"/>
          <p:cNvSpPr txBox="1"/>
          <p:nvPr/>
        </p:nvSpPr>
        <p:spPr>
          <a:xfrm>
            <a:off x="1445176" y="4709591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8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8" name="ZoneTexte 8"/>
          <p:cNvSpPr txBox="1"/>
          <p:nvPr/>
        </p:nvSpPr>
        <p:spPr>
          <a:xfrm>
            <a:off x="5739368" y="4607103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10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9" name="ZoneTexte 8"/>
          <p:cNvSpPr txBox="1"/>
          <p:nvPr/>
        </p:nvSpPr>
        <p:spPr>
          <a:xfrm>
            <a:off x="4196720" y="4596368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9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7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42912" y="692696"/>
            <a:ext cx="4464496" cy="2448272"/>
            <a:chOff x="1142912" y="476672"/>
            <a:chExt cx="4464496" cy="2448272"/>
          </a:xfrm>
        </p:grpSpPr>
        <p:sp>
          <p:nvSpPr>
            <p:cNvPr id="25" name="Oval 24"/>
            <p:cNvSpPr/>
            <p:nvPr/>
          </p:nvSpPr>
          <p:spPr>
            <a:xfrm>
              <a:off x="2151024" y="476672"/>
              <a:ext cx="2448272" cy="2448272"/>
            </a:xfrm>
            <a:prstGeom prst="ellipse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2912" y="1516142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Environmental</a:t>
              </a:r>
              <a:endPara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7656" y="5307305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Sustainability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7504" y="2475480"/>
            <a:ext cx="4464496" cy="2448272"/>
            <a:chOff x="-36512" y="2475480"/>
            <a:chExt cx="4464496" cy="2448272"/>
          </a:xfrm>
        </p:grpSpPr>
        <p:sp>
          <p:nvSpPr>
            <p:cNvPr id="23" name="Oval 22"/>
            <p:cNvSpPr/>
            <p:nvPr/>
          </p:nvSpPr>
          <p:spPr>
            <a:xfrm>
              <a:off x="971600" y="2475480"/>
              <a:ext cx="2448272" cy="2448272"/>
            </a:xfrm>
            <a:prstGeom prst="ellipse">
              <a:avLst/>
            </a:prstGeom>
            <a:solidFill>
              <a:srgbClr val="C000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36512" y="351495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Economic</a:t>
              </a:r>
              <a:endPara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31840" y="2475480"/>
            <a:ext cx="2448272" cy="2448272"/>
            <a:chOff x="3275856" y="2475480"/>
            <a:chExt cx="2448272" cy="2448272"/>
          </a:xfrm>
          <a:solidFill>
            <a:schemeClr val="accent5">
              <a:alpha val="66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3275856" y="2475480"/>
              <a:ext cx="2448272" cy="24482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1767" y="3514950"/>
              <a:ext cx="936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Social</a:t>
              </a:r>
              <a:endPara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2912" y="1886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Three Spheres of Sustainability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95128" y="218250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Viable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2912" y="47390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Equitable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74872" y="21833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Bearable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13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27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8" y="393928"/>
            <a:ext cx="5815584" cy="49072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07305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Our System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14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4779640" y="4849415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11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58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07305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Materials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15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08839"/>
              </p:ext>
            </p:extLst>
          </p:nvPr>
        </p:nvGraphicFramePr>
        <p:xfrm>
          <a:off x="208266" y="657352"/>
          <a:ext cx="6323196" cy="3961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564"/>
                <a:gridCol w="2752127"/>
                <a:gridCol w="1005877"/>
                <a:gridCol w="707426"/>
                <a:gridCol w="431202"/>
              </a:tblGrid>
              <a:tr h="1898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Component 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Description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Company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Price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Microcontroller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Arduino Due </a:t>
                      </a:r>
                      <a:r>
                        <a:rPr lang="en-GB" sz="100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Model:ARDU-00328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37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Temperature Sensor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Waterproof (DS18B20) </a:t>
                      </a:r>
                      <a:r>
                        <a:rPr lang="en-GB" sz="100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Model:INM-0494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8.95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pH Sensor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ASP200-2-1M-BNC pH Lab Electrode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26.95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LCD Screen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Arduino TFT LCD Screen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LED Lights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Addressable RGB 30-LED Strip 5V 1m,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17.95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Water Pump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Syncra Silent 0.5 Multifunction Pump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Sicce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-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Fish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Amatitlania nigrofasciata </a:t>
                      </a:r>
                      <a:r>
                        <a:rPr lang="en-GB" sz="100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(Convict cichlid)</a:t>
                      </a:r>
                      <a:endParaRPr lang="en-GB" sz="1050" b="0" i="1" u="none" strike="noStrike">
                        <a:solidFill>
                          <a:srgbClr val="252525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N/A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-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Pipes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Acrylic connecting pipes to water pump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Dagol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Grow Bed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Plastic  trays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Dagol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Clay Pebbles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Expanding clay pebbles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Leroy Merlin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2kg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Herbs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Basil, Rosemary and Thyme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Bolhao Market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327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Fish Food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Regular fish flakes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Jumbo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3.19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Tank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Small tank 40x20x35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Jumbo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44.9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327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Sand/Rocks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Small rocks for base of aquarium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Jumbo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7.99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pH Adjusting Solution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Solution for adjusting the water pH level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Zoofeira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7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Conclusions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16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6" y="1150222"/>
            <a:ext cx="7458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Achievements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Design and material list finalised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Good background knowledge about all areas of aquaponic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Decided on suitable market area and developed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Considered possibilities to apply sustainability  in our project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Future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Buy all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Create precise drawings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on computer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Combine all  the components and build the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Do all necessary tests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51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6235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17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3568" y="4508747"/>
            <a:ext cx="4124460" cy="1446550"/>
            <a:chOff x="1018235" y="2005223"/>
            <a:chExt cx="4124460" cy="1446550"/>
          </a:xfrm>
        </p:grpSpPr>
        <p:sp>
          <p:nvSpPr>
            <p:cNvPr id="26" name="TextBox 25"/>
            <p:cNvSpPr txBox="1"/>
            <p:nvPr/>
          </p:nvSpPr>
          <p:spPr>
            <a:xfrm>
              <a:off x="1633320" y="2005223"/>
              <a:ext cx="30651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Aqua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ponics</a:t>
              </a:r>
            </a:p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Sys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tem</a:t>
              </a:r>
              <a:endParaRPr lang="en-GB" sz="4400" b="1" dirty="0">
                <a:solidFill>
                  <a:srgbClr val="00B050"/>
                </a:solidFill>
                <a:latin typeface="Eras Light ITC" panose="020B0402030504020804" pitchFamily="34" charset="0"/>
                <a:cs typeface="Levenim MT" panose="02010502060101010101" pitchFamily="2" charset="-79"/>
              </a:endParaRPr>
            </a:p>
          </p:txBody>
        </p:sp>
        <p:pic>
          <p:nvPicPr>
            <p:cNvPr id="27" name="Picture 4" descr="http://openclipart.org/image/800px/svg_to_png/183293/eco_green_fish_icon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" t="6113" r="5051" b="8532"/>
            <a:stretch/>
          </p:blipFill>
          <p:spPr bwMode="auto">
            <a:xfrm>
              <a:off x="1018235" y="2108867"/>
              <a:ext cx="642381" cy="614990"/>
            </a:xfrm>
            <a:prstGeom prst="rect">
              <a:avLst/>
            </a:prstGeom>
            <a:noFill/>
          </p:spPr>
        </p:pic>
        <p:pic>
          <p:nvPicPr>
            <p:cNvPr id="28" name="Picture 6" descr="http://openclipart.org/image/800px/svg_to_png/170298/eco_plant_green_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5875" l="10000" r="90000">
                          <a14:foregroundMark x1="40625" y1="22875" x2="40625" y2="22875"/>
                          <a14:foregroundMark x1="34375" y1="36000" x2="34375" y2="3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310" y="2108214"/>
              <a:ext cx="588385" cy="58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209619" y="2226358"/>
            <a:ext cx="6424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Thanks </a:t>
            </a: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f</a:t>
            </a:r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or Listening!</a:t>
            </a:r>
          </a:p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      </a:t>
            </a: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Any Questions ?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7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Bibliography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18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936" y="374184"/>
            <a:ext cx="6424572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Figure N</a:t>
            </a:r>
            <a:r>
              <a:rPr lang="en-GB" sz="2000" baseline="30000" dirty="0" smtClean="0">
                <a:solidFill>
                  <a:schemeClr val="bg1">
                    <a:lumMod val="50000"/>
                  </a:schemeClr>
                </a:solidFill>
              </a:rPr>
              <a:t>0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 -     Link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ttp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://aquaponicsplan.com/aquaponics-systems-at-home-recreating-the-mother-nature-in-your-backyard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www.backtotheroots.com/shop/aquafarm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http://backyardaquaponicsshop.com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http://aquaponics.com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www.revestida.com/tag/salud-mental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www.otis.edu/library/copyright-fair-use-guidelines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www.preparednesspro.com/are-you-part-of-the-problem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www.gehnastore.com/cms.php?id_cms=14-Guarantee-Gehna-Online%20JewelryStore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s402.photobucket.com/user/sealhuntdfocanada/media/Animals-Hands-Holding-Green-Earth.jpg.html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http://www.pinterest.com/huhuwaiting4u/pins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ablogaboutnothinginparticular.com/wp-content/uploads/2014/01/DIY-Aquaponics.jpg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2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8680"/>
            <a:ext cx="58641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Introduction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Problem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Objective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Motivation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Different Options – State of the Art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Marketing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Design – Product Development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Operation and Materials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Ethical and Deontological Concerns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Sustainability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Conclusions – Where we are now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Questions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Summary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7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4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Introduction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400" y="284264"/>
            <a:ext cx="6151744" cy="5030592"/>
            <a:chOff x="76440" y="54592"/>
            <a:chExt cx="6151744" cy="5030592"/>
          </a:xfrm>
        </p:grpSpPr>
        <p:sp>
          <p:nvSpPr>
            <p:cNvPr id="2" name="Pentagon 1"/>
            <p:cNvSpPr/>
            <p:nvPr/>
          </p:nvSpPr>
          <p:spPr>
            <a:xfrm>
              <a:off x="76440" y="54592"/>
              <a:ext cx="1584176" cy="47667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2267744" y="1152128"/>
              <a:ext cx="1584176" cy="47667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entagon 12"/>
            <p:cNvSpPr/>
            <p:nvPr/>
          </p:nvSpPr>
          <p:spPr>
            <a:xfrm>
              <a:off x="4359744" y="2430856"/>
              <a:ext cx="1584176" cy="47667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116632"/>
              <a:ext cx="173310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Problem</a:t>
              </a:r>
            </a:p>
            <a:p>
              <a:endParaRPr lang="en-GB" sz="1600" dirty="0" smtClean="0"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design and build a system without the use of soil and supported by water recirculation.</a:t>
              </a:r>
            </a:p>
            <a:p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Must be as sustainable as possible.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1226944"/>
              <a:ext cx="1701210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Objective</a:t>
              </a:r>
            </a:p>
            <a:p>
              <a:endParaRPr lang="en-GB" sz="1600" dirty="0" smtClean="0"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create a working system to support both fish and plant culture.</a:t>
              </a:r>
            </a:p>
            <a:p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Monitor parameters in the system.</a:t>
              </a:r>
            </a:p>
            <a:p>
              <a:pPr>
                <a:buFont typeface="Arial" pitchFamily="34" charset="0"/>
                <a:buChar char="•"/>
              </a:pPr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Budget of €250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6854" y="2499861"/>
              <a:ext cx="187133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Motivation</a:t>
              </a:r>
            </a:p>
            <a:p>
              <a:endParaRPr lang="en-GB" sz="1600" dirty="0" smtClean="0"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create a very sustainable, eco-friendly product.</a:t>
              </a:r>
            </a:p>
            <a:p>
              <a:pPr>
                <a:buFont typeface="Arial" pitchFamily="34" charset="0"/>
                <a:buChar char="•"/>
              </a:pPr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design our own unique product.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5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07" b="85496" l="4729" r="42564"/>
                    </a14:imgEffect>
                  </a14:imgLayer>
                </a14:imgProps>
              </a:ext>
            </a:extLst>
          </a:blip>
          <a:srcRect l="2703" t="42680" r="85111" b="41582"/>
          <a:stretch/>
        </p:blipFill>
        <p:spPr bwMode="auto">
          <a:xfrm>
            <a:off x="1141577" y="2369436"/>
            <a:ext cx="1340069" cy="1013395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3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System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pic>
        <p:nvPicPr>
          <p:cNvPr id="19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89" b="85370" l="32044" r="42541"/>
                    </a14:imgEffect>
                  </a14:imgLayer>
                </a14:imgProps>
              </a:ext>
            </a:extLst>
          </a:blip>
          <a:srcRect l="30895" t="35419" r="57922" b="52829"/>
          <a:stretch/>
        </p:blipFill>
        <p:spPr bwMode="auto">
          <a:xfrm>
            <a:off x="2955086" y="1321832"/>
            <a:ext cx="1229712" cy="756745"/>
          </a:xfrm>
          <a:prstGeom prst="rect">
            <a:avLst/>
          </a:prstGeom>
          <a:noFill/>
        </p:spPr>
      </p:pic>
      <p:pic>
        <p:nvPicPr>
          <p:cNvPr id="22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44" b="82616" l="4641" r="21547"/>
                    </a14:imgEffect>
                  </a14:imgLayer>
                </a14:imgProps>
              </a:ext>
            </a:extLst>
          </a:blip>
          <a:srcRect l="12090" t="68387" r="78670" b="16922"/>
          <a:stretch/>
        </p:blipFill>
        <p:spPr bwMode="auto">
          <a:xfrm>
            <a:off x="2955086" y="3644628"/>
            <a:ext cx="1016060" cy="945931"/>
          </a:xfrm>
          <a:prstGeom prst="rect">
            <a:avLst/>
          </a:prstGeom>
          <a:noFill/>
        </p:spPr>
      </p:pic>
      <p:pic>
        <p:nvPicPr>
          <p:cNvPr id="26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44" b="82616" l="4641" r="21547"/>
                    </a14:imgEffect>
                  </a14:imgLayer>
                </a14:imgProps>
              </a:ext>
            </a:extLst>
          </a:blip>
          <a:srcRect l="12542" t="68717" r="77422" b="16007"/>
          <a:stretch/>
        </p:blipFill>
        <p:spPr bwMode="auto">
          <a:xfrm>
            <a:off x="4840013" y="2513899"/>
            <a:ext cx="1103586" cy="983576"/>
          </a:xfrm>
          <a:prstGeom prst="rect">
            <a:avLst/>
          </a:prstGeom>
          <a:noFill/>
        </p:spPr>
      </p:pic>
      <p:cxnSp>
        <p:nvCxnSpPr>
          <p:cNvPr id="5" name="Curved Connector 4"/>
          <p:cNvCxnSpPr>
            <a:stCxn id="19" idx="3"/>
            <a:endCxn id="26" idx="0"/>
          </p:cNvCxnSpPr>
          <p:nvPr/>
        </p:nvCxnSpPr>
        <p:spPr>
          <a:xfrm>
            <a:off x="4184798" y="1700205"/>
            <a:ext cx="1207008" cy="813694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26" idx="2"/>
            <a:endCxn id="22" idx="3"/>
          </p:cNvCxnSpPr>
          <p:nvPr/>
        </p:nvCxnSpPr>
        <p:spPr>
          <a:xfrm rot="5400000">
            <a:off x="4371417" y="3097204"/>
            <a:ext cx="620119" cy="1420660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2" idx="1"/>
            <a:endCxn id="25" idx="2"/>
          </p:cNvCxnSpPr>
          <p:nvPr/>
        </p:nvCxnSpPr>
        <p:spPr>
          <a:xfrm rot="10800000">
            <a:off x="1811612" y="3382832"/>
            <a:ext cx="1143474" cy="734763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5" idx="0"/>
            <a:endCxn id="19" idx="1"/>
          </p:cNvCxnSpPr>
          <p:nvPr/>
        </p:nvCxnSpPr>
        <p:spPr>
          <a:xfrm rot="5400000" flipH="1" flipV="1">
            <a:off x="2048734" y="1463084"/>
            <a:ext cx="669231" cy="1143474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8595" y="931398"/>
            <a:ext cx="152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Fish excrete Ammonia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98487" y="2434832"/>
            <a:ext cx="1693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Nitrosomonas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sp. Converts Ammonia to Nitrites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1646" y="4418528"/>
            <a:ext cx="1995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Nitrobacter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sp. Converts Nitrites to Nitrates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02858" y="2634945"/>
            <a:ext cx="181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Plants absorb Nitrates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908" y="969752"/>
            <a:ext cx="181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Plant Harvest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1806" y="885231"/>
            <a:ext cx="1390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Fish Harvest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cxnSp>
        <p:nvCxnSpPr>
          <p:cNvPr id="42" name="Curved Connector 41"/>
          <p:cNvCxnSpPr>
            <a:stCxn id="25" idx="0"/>
            <a:endCxn id="40" idx="2"/>
          </p:cNvCxnSpPr>
          <p:nvPr/>
        </p:nvCxnSpPr>
        <p:spPr>
          <a:xfrm rot="16200000" flipV="1">
            <a:off x="991592" y="1549415"/>
            <a:ext cx="1061130" cy="57891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9" idx="3"/>
            <a:endCxn id="41" idx="1"/>
          </p:cNvCxnSpPr>
          <p:nvPr/>
        </p:nvCxnSpPr>
        <p:spPr>
          <a:xfrm flipV="1">
            <a:off x="4184798" y="1054508"/>
            <a:ext cx="1207008" cy="6456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quaponic-systems-1.jpg.png" descr="/Users/Slayt/Downloads/aquaponic-systems-1.jpg.p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8"/>
          <a:stretch/>
        </p:blipFill>
        <p:spPr>
          <a:xfrm>
            <a:off x="1339056" y="1310112"/>
            <a:ext cx="4304192" cy="410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</p:spPr>
      </p:pic>
      <p:sp>
        <p:nvSpPr>
          <p:cNvPr id="4" name="Pentagon 3"/>
          <p:cNvSpPr/>
          <p:nvPr/>
        </p:nvSpPr>
        <p:spPr>
          <a:xfrm>
            <a:off x="4558348" y="80680"/>
            <a:ext cx="1636059" cy="35610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03952" y="3293108"/>
            <a:ext cx="376744" cy="37674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State of the Art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816" y="62742"/>
            <a:ext cx="2112235" cy="383937"/>
            <a:chOff x="-1795171" y="4715852"/>
            <a:chExt cx="1958917" cy="383937"/>
          </a:xfrm>
        </p:grpSpPr>
        <p:sp>
          <p:nvSpPr>
            <p:cNvPr id="2" name="Pentagon 1"/>
            <p:cNvSpPr/>
            <p:nvPr/>
          </p:nvSpPr>
          <p:spPr>
            <a:xfrm>
              <a:off x="-1780470" y="4729082"/>
              <a:ext cx="1944216" cy="370707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ZoneTexte 6"/>
            <p:cNvSpPr txBox="1"/>
            <p:nvPr/>
          </p:nvSpPr>
          <p:spPr>
            <a:xfrm>
              <a:off x="-1795171" y="4715852"/>
              <a:ext cx="1936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1 - Water circulation</a:t>
              </a:r>
            </a:p>
          </p:txBody>
        </p:sp>
      </p:grpSp>
      <p:sp>
        <p:nvSpPr>
          <p:cNvPr id="28" name="ZoneTexte 8"/>
          <p:cNvSpPr txBox="1"/>
          <p:nvPr/>
        </p:nvSpPr>
        <p:spPr>
          <a:xfrm>
            <a:off x="85908" y="540835"/>
            <a:ext cx="1930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Continuous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Flood and drain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hift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pist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1" name="ZoneTexte 9"/>
          <p:cNvSpPr txBox="1"/>
          <p:nvPr/>
        </p:nvSpPr>
        <p:spPr>
          <a:xfrm>
            <a:off x="4630360" y="44624"/>
            <a:ext cx="147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2 - </a:t>
            </a:r>
            <a:r>
              <a:rPr lang="fr-FR" dirty="0" err="1" smtClean="0">
                <a:solidFill>
                  <a:schemeClr val="bg1"/>
                </a:solidFill>
              </a:rPr>
              <a:t>Grow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Bed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4" name="ZoneTexte 11"/>
          <p:cNvSpPr txBox="1"/>
          <p:nvPr/>
        </p:nvSpPr>
        <p:spPr>
          <a:xfrm>
            <a:off x="4456323" y="558119"/>
            <a:ext cx="2460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utrient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ilm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Deep water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Media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filled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beds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10280" y="2393592"/>
            <a:ext cx="376744" cy="37674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024424" y="3320404"/>
            <a:ext cx="321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1464" y="2418544"/>
            <a:ext cx="32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</a:t>
            </a:r>
            <a:endParaRPr lang="en-GB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4685152" y="508921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1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143890"/>
              </p:ext>
            </p:extLst>
          </p:nvPr>
        </p:nvGraphicFramePr>
        <p:xfrm>
          <a:off x="268323" y="813514"/>
          <a:ext cx="7056689" cy="38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Competitors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6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8" name="ZoneTexte 8"/>
          <p:cNvSpPr txBox="1"/>
          <p:nvPr/>
        </p:nvSpPr>
        <p:spPr>
          <a:xfrm>
            <a:off x="1435180" y="1078548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2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ZoneTexte 8"/>
          <p:cNvSpPr txBox="1"/>
          <p:nvPr/>
        </p:nvSpPr>
        <p:spPr>
          <a:xfrm>
            <a:off x="3851920" y="1068502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3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0" name="ZoneTexte 8"/>
          <p:cNvSpPr txBox="1"/>
          <p:nvPr/>
        </p:nvSpPr>
        <p:spPr>
          <a:xfrm>
            <a:off x="6012160" y="1058456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4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21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SWOT Analysis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0032" y="323594"/>
            <a:ext cx="5832648" cy="4909798"/>
            <a:chOff x="179512" y="108484"/>
            <a:chExt cx="5832648" cy="4909798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62285786"/>
                </p:ext>
              </p:extLst>
            </p:nvPr>
          </p:nvGraphicFramePr>
          <p:xfrm>
            <a:off x="179512" y="108484"/>
            <a:ext cx="5832648" cy="49097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105778" y="2913340"/>
              <a:ext cx="286778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600" b="1" u="sng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Threats</a:t>
              </a:r>
              <a:endParaRPr lang="en-GB" sz="1600" b="1" u="sng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Copying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(or improving)  our prototype  by bigger </a:t>
              </a: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companies</a:t>
              </a:r>
              <a:endParaRPr lang="en-GB" sz="1600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Launching  </a:t>
              </a:r>
              <a:r>
                <a:rPr lang="en-GB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of </a:t>
              </a: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worldwide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shipping by our competitors</a:t>
              </a:r>
            </a:p>
            <a:p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576" y="2899691"/>
              <a:ext cx="286778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600" b="1" u="sng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Opportunities</a:t>
              </a:r>
              <a:endParaRPr lang="en-GB" sz="1600" u="sng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Obtaining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EU funding and further </a:t>
              </a: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development</a:t>
              </a:r>
              <a:endParaRPr lang="en-GB" sz="1600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Introducing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our prototype to the new markets outside Europe</a:t>
              </a:r>
            </a:p>
            <a:p>
              <a:endParaRPr lang="en-GB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7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43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Approaches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8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984233" y="1437351"/>
            <a:ext cx="4957200" cy="94911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entagon 31"/>
          <p:cNvSpPr/>
          <p:nvPr/>
        </p:nvSpPr>
        <p:spPr>
          <a:xfrm>
            <a:off x="1066196" y="3139597"/>
            <a:ext cx="4955639" cy="9504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69711" y="3372410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Modern luxury gadget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04808" y="15080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2400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Household appliance that makes cooking easier</a:t>
            </a:r>
          </a:p>
        </p:txBody>
      </p:sp>
    </p:spTree>
    <p:extLst>
      <p:ext uri="{BB962C8B-B14F-4D97-AF65-F5344CB8AC3E}">
        <p14:creationId xmlns:p14="http://schemas.microsoft.com/office/powerpoint/2010/main" val="31379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23928" y="354572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Aesthetic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Sleek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Modern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Centre-Piece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Initial Design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9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" name="Picture 2" descr="https://fbcdn-sphotos-h-a.akamaihd.net/hphotos-ak-prn2/v/t34.0-12/10152919_10154056055910347_1606851520_n.jpg?oh=1749ca84ab5083651adc9fbfe4f37e4e&amp;oe=5347098D&amp;__gda__=1397162921_ece0ad412bdee34a727fe975542058f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 bwMode="auto">
          <a:xfrm>
            <a:off x="4705041" y="578522"/>
            <a:ext cx="1939091" cy="2399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/>
        </p:spPr>
      </p:pic>
      <p:pic>
        <p:nvPicPr>
          <p:cNvPr id="3" name="Picture 4" descr="https://fbcdn-sphotos-h-a.akamaihd.net/hphotos-ak-prn2/v/t34.0-12/10178309_10154056055925347_2086169102_n.jpg?oh=b3555a4dce4bae16923ff661df673a24&amp;oe=5346F978&amp;__gda__=1397136988_64dfdf3a43c0b9e50e44a5bdc1521d6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3791" r="16312" b="10408"/>
          <a:stretch/>
        </p:blipFill>
        <p:spPr bwMode="auto">
          <a:xfrm>
            <a:off x="692606" y="3201655"/>
            <a:ext cx="2426005" cy="175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/>
        </p:spPr>
      </p:pic>
      <p:pic>
        <p:nvPicPr>
          <p:cNvPr id="2054" name="Picture 6" descr="https://fbcdn-sphotos-h-a.akamaihd.net/hphotos-ak-prn1/v/t34.0-12/10152774_10154056057095347_1205640580_n.jpg?oh=b06f1efd615607ce4b9318ded7bd43cf&amp;oe=5346ECA4&amp;__gda__=1397167609_72847b2f150336af122ddd3e6ec2e4a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10326" b="10578"/>
          <a:stretch/>
        </p:blipFill>
        <p:spPr bwMode="auto">
          <a:xfrm>
            <a:off x="453896" y="480204"/>
            <a:ext cx="3590303" cy="222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762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807</Words>
  <Application>Microsoft Office PowerPoint</Application>
  <PresentationFormat>On-screen Show (4:3)</PresentationFormat>
  <Paragraphs>339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</cp:lastModifiedBy>
  <cp:revision>62</cp:revision>
  <dcterms:created xsi:type="dcterms:W3CDTF">2014-04-08T09:55:51Z</dcterms:created>
  <dcterms:modified xsi:type="dcterms:W3CDTF">2014-04-09T17:03:45Z</dcterms:modified>
</cp:coreProperties>
</file>